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62" r:id="rId6"/>
    <p:sldId id="264" r:id="rId7"/>
    <p:sldId id="263" r:id="rId8"/>
    <p:sldId id="260" r:id="rId9"/>
    <p:sldId id="261" r:id="rId10"/>
    <p:sldId id="258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7" d="100"/>
          <a:sy n="87" d="100"/>
        </p:scale>
        <p:origin x="-298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04D08AA-C2EF-465C-BE1A-002695C0C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F8F36FA9-52EC-4926-B7F2-D4C0CBB925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F92B823-08EE-4A79-A05A-4B15981B2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C2CD-2579-4A8B-A928-A3DCE2A4E24B}" type="datetimeFigureOut">
              <a:rPr lang="fr-FR" smtClean="0"/>
              <a:pPr/>
              <a:t>14/10/2024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8D8F56B-41E8-41E8-BB6B-D13336C95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C127292-E101-42AB-A32E-0B9F60C28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0BE-AC48-4443-ADC6-27B6F5BF7B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17451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9E420C6-7181-4A43-B311-C98DB2842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AE37A058-E828-4985-B50C-F9F3546E7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11A4962-401F-4201-80AD-B9DE56ADF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C2CD-2579-4A8B-A928-A3DCE2A4E24B}" type="datetimeFigureOut">
              <a:rPr lang="fr-FR" smtClean="0"/>
              <a:pPr/>
              <a:t>14/10/2024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779C079-3D49-4E69-A94D-6207E8C6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840CCE3-F68B-434D-8438-8F038707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0BE-AC48-4443-ADC6-27B6F5BF7B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95349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AEF2C9FB-0326-41D8-8E75-2F12E075B4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5713B662-18F6-4F0A-9B0B-B232863122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6CF2E6D-DDC9-48B3-9D83-DA629BD92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C2CD-2579-4A8B-A928-A3DCE2A4E24B}" type="datetimeFigureOut">
              <a:rPr lang="fr-FR" smtClean="0"/>
              <a:pPr/>
              <a:t>14/10/2024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80A064A-42E7-4060-BE47-154159C77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058888F-A126-4F43-AA1F-1901C2318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0BE-AC48-4443-ADC6-27B6F5BF7B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59105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1B7D726-E3CE-49D5-A6F6-7D7E92931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D8E2FD0-3427-48F7-BAFB-A5D215362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306F7FE-FAF3-478A-8D81-DC38D2EAD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C2CD-2579-4A8B-A928-A3DCE2A4E24B}" type="datetimeFigureOut">
              <a:rPr lang="fr-FR" smtClean="0"/>
              <a:pPr/>
              <a:t>14/10/2024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4025E8F-F852-46D3-BA5C-33ED439FB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0C91AE8-1B10-45E8-A1BA-BB23363B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0BE-AC48-4443-ADC6-27B6F5BF7B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4185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7C850F6-9E90-4740-9A60-B02825E9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F6FFEA4-E905-4891-B824-EA82E88FB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AB787B3-3ECD-419E-AC10-21492D84B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C2CD-2579-4A8B-A928-A3DCE2A4E24B}" type="datetimeFigureOut">
              <a:rPr lang="fr-FR" smtClean="0"/>
              <a:pPr/>
              <a:t>14/10/2024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2065BF7-1168-4410-8E12-A928C1751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132FB2D-61CE-4784-92EA-21D1CFB8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0BE-AC48-4443-ADC6-27B6F5BF7B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26298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5F97926-F7F8-4279-9F65-792341933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AC0A47B-1D55-438C-B644-8DC55E057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648A2E29-C7D2-42CB-8BDC-F49FD6EB0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5925C5E9-0CAC-436B-9738-A3EF0236C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C2CD-2579-4A8B-A928-A3DCE2A4E24B}" type="datetimeFigureOut">
              <a:rPr lang="fr-FR" smtClean="0"/>
              <a:pPr/>
              <a:t>14/10/2024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146511D2-D73F-4DEF-B1B0-A904816F2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98F090D7-9192-4216-8493-7F29A18A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0BE-AC48-4443-ADC6-27B6F5BF7B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4313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A7382E9-2A5F-458D-BA01-4F64113C8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933B2F5A-749D-4910-8689-95A9FD13C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D536957F-F0A7-4E11-AEB7-E088A2168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2380D7DE-9D95-4FA5-972D-2109FBB754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813C2D70-E6D9-4616-92CF-9C13E9E32F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474AEA81-6EC7-4D9B-A054-234051560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C2CD-2579-4A8B-A928-A3DCE2A4E24B}" type="datetimeFigureOut">
              <a:rPr lang="fr-FR" smtClean="0"/>
              <a:pPr/>
              <a:t>14/10/2024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FBF492A8-ECD0-489B-8D39-9B18B6438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C300F85F-4F57-48DE-B848-0AA59F4FD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0BE-AC48-4443-ADC6-27B6F5BF7B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4991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4958482-92C8-4645-9F3C-94D5798CB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69A6EC12-70E4-4598-A6C8-5F1B85FF1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C2CD-2579-4A8B-A928-A3DCE2A4E24B}" type="datetimeFigureOut">
              <a:rPr lang="fr-FR" smtClean="0"/>
              <a:pPr/>
              <a:t>14/10/2024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5A2F4949-9F41-4C9E-ADDD-9FEE5DC5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71BF510D-2756-465D-8FE5-828BCE611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0BE-AC48-4443-ADC6-27B6F5BF7B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59136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131E8479-48E3-4A07-A8EA-3A1ED71CB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C2CD-2579-4A8B-A928-A3DCE2A4E24B}" type="datetimeFigureOut">
              <a:rPr lang="fr-FR" smtClean="0"/>
              <a:pPr/>
              <a:t>14/10/2024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69052BB1-F86D-498E-A30D-BB2309E30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5DBB833C-A005-4B62-B205-904917B7E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0BE-AC48-4443-ADC6-27B6F5BF7B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0340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F0E5AEB-8975-48AC-AB89-AC9E53D44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242960C-5828-4DFE-8A0A-0BD4A6AAA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047A7973-331B-456F-A8DB-B1A6E76D2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08A4BD35-4C17-4A75-9B64-5F93A3A5E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C2CD-2579-4A8B-A928-A3DCE2A4E24B}" type="datetimeFigureOut">
              <a:rPr lang="fr-FR" smtClean="0"/>
              <a:pPr/>
              <a:t>14/10/2024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BC6F8A0C-F2A1-42FF-8990-27481AA38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7C0FA45-807B-4B91-87AF-DCA99FC6B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0BE-AC48-4443-ADC6-27B6F5BF7B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29627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A204FB4-583A-4AB7-BCAC-6F7F96EDC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EBF3D664-86C8-4D87-B3E7-2B5CF2EC7D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F3C73C30-37F3-4726-B15C-5E6E82AC2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C55E268-8235-4902-A004-E9764B59F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C2CD-2579-4A8B-A928-A3DCE2A4E24B}" type="datetimeFigureOut">
              <a:rPr lang="fr-FR" smtClean="0"/>
              <a:pPr/>
              <a:t>14/10/2024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63FC767-ABBC-443C-B208-14917C608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48028F50-3E1F-4DAC-8A02-99805BCE9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0BE-AC48-4443-ADC6-27B6F5BF7B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30834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0724E50B-A04D-45BE-B804-B8FA146E3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BEF72F00-858D-4923-A6B2-3EEC387C9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0DF9A9B-CCB3-43D9-BDB3-6877FA089B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4C2CD-2579-4A8B-A928-A3DCE2A4E24B}" type="datetimeFigureOut">
              <a:rPr lang="fr-FR" smtClean="0"/>
              <a:pPr/>
              <a:t>14/10/2024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8AF9F8C-D611-4C03-913A-57A62F7708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AFD40F3-9123-4069-8E3F-2A9573560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7A0BE-AC48-4443-ADC6-27B6F5BF7B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0566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124D475-510E-4596-91CE-FAECDCCA00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7200" dirty="0" err="1">
                <a:latin typeface="Castellar" panose="020A0402060406010301" pitchFamily="18" charset="0"/>
              </a:rPr>
              <a:t>Cusano</a:t>
            </a:r>
            <a:r>
              <a:rPr lang="fr-FR" sz="7200" dirty="0">
                <a:latin typeface="Castellar" panose="020A0402060406010301" pitchFamily="18" charset="0"/>
              </a:rPr>
              <a:t> </a:t>
            </a:r>
            <a:r>
              <a:rPr lang="fr-FR" sz="7200" dirty="0" err="1">
                <a:latin typeface="Castellar" panose="020A0402060406010301" pitchFamily="18" charset="0"/>
              </a:rPr>
              <a:t>mutri</a:t>
            </a:r>
            <a:endParaRPr lang="fr-FR" sz="7200" dirty="0">
              <a:latin typeface="Castellar" panose="020A0402060406010301" pitchFamily="18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C38B0480-7DFD-49EF-9FAF-842A2DB422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fr-FR" dirty="0"/>
              <a:t>La </a:t>
            </a:r>
            <a:r>
              <a:rPr lang="fr-FR" dirty="0" err="1"/>
              <a:t>Storia</a:t>
            </a:r>
            <a:r>
              <a:rPr lang="fr-FR" dirty="0"/>
              <a:t> ,</a:t>
            </a:r>
            <a:r>
              <a:rPr lang="fr-FR" dirty="0" err="1"/>
              <a:t>cultura</a:t>
            </a:r>
            <a:r>
              <a:rPr lang="fr-FR" dirty="0"/>
              <a:t> e </a:t>
            </a:r>
            <a:r>
              <a:rPr lang="fr-FR" dirty="0" err="1"/>
              <a:t>tradizioni</a:t>
            </a:r>
            <a:r>
              <a:rPr lang="fr-FR" dirty="0"/>
              <a:t> di </a:t>
            </a:r>
            <a:r>
              <a:rPr lang="fr-FR" dirty="0" err="1"/>
              <a:t>cusano</a:t>
            </a:r>
            <a:r>
              <a:rPr lang="fr-FR" dirty="0"/>
              <a:t> </a:t>
            </a:r>
            <a:r>
              <a:rPr lang="fr-FR" dirty="0" err="1"/>
              <a:t>mutri</a:t>
            </a:r>
            <a:r>
              <a:rPr lang="fr-FR" dirty="0"/>
              <a:t>.</a:t>
            </a:r>
          </a:p>
          <a:p>
            <a:pPr algn="l"/>
            <a:r>
              <a:rPr lang="fr-FR" dirty="0" err="1"/>
              <a:t>Gli</a:t>
            </a:r>
            <a:r>
              <a:rPr lang="fr-FR" dirty="0"/>
              <a:t> </a:t>
            </a:r>
            <a:r>
              <a:rPr lang="fr-FR" dirty="0" err="1"/>
              <a:t>spazi</a:t>
            </a:r>
            <a:r>
              <a:rPr lang="fr-FR" dirty="0"/>
              <a:t> </a:t>
            </a:r>
            <a:r>
              <a:rPr lang="fr-FR" dirty="0" err="1"/>
              <a:t>publici</a:t>
            </a:r>
            <a:r>
              <a:rPr lang="fr-FR" dirty="0"/>
              <a:t> e </a:t>
            </a:r>
            <a:r>
              <a:rPr lang="fr-FR" dirty="0" err="1"/>
              <a:t>privati</a:t>
            </a:r>
            <a:r>
              <a:rPr lang="fr-FR" dirty="0"/>
              <a:t> a </a:t>
            </a:r>
            <a:r>
              <a:rPr lang="fr-FR" dirty="0" err="1"/>
              <a:t>cusano</a:t>
            </a:r>
            <a:r>
              <a:rPr lang="fr-FR" dirty="0"/>
              <a:t> </a:t>
            </a:r>
            <a:r>
              <a:rPr lang="fr-FR" dirty="0" err="1"/>
              <a:t>mutri</a:t>
            </a:r>
            <a:r>
              <a:rPr lang="fr-FR" dirty="0"/>
              <a:t>.</a:t>
            </a:r>
          </a:p>
          <a:p>
            <a:pPr algn="l"/>
            <a:r>
              <a:rPr lang="fr-FR" dirty="0" err="1"/>
              <a:t>Attività</a:t>
            </a:r>
            <a:r>
              <a:rPr lang="fr-FR" dirty="0"/>
              <a:t> .</a:t>
            </a:r>
          </a:p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5903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64C89D6-0C3F-4916-95EA-5E3E2F3C3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1DE282F8-2952-460D-BBCA-4731B49353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5436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DD642C3-648F-43CD-890B-A3CDC17A6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Ecco l’</a:t>
            </a:r>
            <a:r>
              <a:rPr lang="fr-FR" dirty="0" err="1"/>
              <a:t>abito</a:t>
            </a:r>
            <a:r>
              <a:rPr lang="fr-FR" dirty="0"/>
              <a:t> </a:t>
            </a:r>
            <a:r>
              <a:rPr lang="fr-FR" dirty="0" err="1"/>
              <a:t>tradizionale</a:t>
            </a:r>
            <a:r>
              <a:rPr lang="fr-FR" dirty="0"/>
              <a:t> </a:t>
            </a:r>
            <a:r>
              <a:rPr lang="fr-FR" dirty="0" err="1"/>
              <a:t>cusanaro</a:t>
            </a:r>
            <a:endParaRPr lang="fr-FR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FBE8F20F-966F-4E8E-8E25-CFA34238A5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670845"/>
            <a:ext cx="2446337" cy="4418806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xmlns="" id="{27849C12-36A0-4470-9CA3-BD2A8E6C19F4}"/>
              </a:ext>
            </a:extLst>
          </p:cNvPr>
          <p:cNvSpPr/>
          <p:nvPr/>
        </p:nvSpPr>
        <p:spPr>
          <a:xfrm>
            <a:off x="5168900" y="1993900"/>
            <a:ext cx="647700" cy="622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25063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EA6DD4E-69EC-4763-8E7D-B447D1CA9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</a:t>
            </a:r>
            <a:r>
              <a:rPr lang="fr-FR" dirty="0" err="1"/>
              <a:t>storia,cultura</a:t>
            </a:r>
            <a:r>
              <a:rPr lang="fr-FR" dirty="0"/>
              <a:t> e </a:t>
            </a:r>
            <a:r>
              <a:rPr lang="fr-FR" dirty="0" err="1"/>
              <a:t>tradizione</a:t>
            </a:r>
            <a:r>
              <a:rPr lang="fr-FR" dirty="0"/>
              <a:t> di </a:t>
            </a:r>
            <a:r>
              <a:rPr lang="fr-FR" dirty="0" err="1"/>
              <a:t>cusano</a:t>
            </a:r>
            <a:r>
              <a:rPr lang="fr-FR" dirty="0"/>
              <a:t>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7791FE1-BAF6-41A1-B850-574FA6EEF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err="1"/>
              <a:t>Cusano</a:t>
            </a:r>
            <a:r>
              <a:rPr lang="fr-FR" dirty="0"/>
              <a:t> </a:t>
            </a:r>
            <a:r>
              <a:rPr lang="fr-FR" dirty="0" err="1"/>
              <a:t>mutri</a:t>
            </a:r>
            <a:r>
              <a:rPr lang="fr-FR" dirty="0"/>
              <a:t> è un piccolo </a:t>
            </a:r>
            <a:r>
              <a:rPr lang="fr-FR" dirty="0" err="1"/>
              <a:t>paesino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si situa in </a:t>
            </a:r>
            <a:r>
              <a:rPr lang="fr-FR" dirty="0" err="1"/>
              <a:t>campania</a:t>
            </a:r>
            <a:r>
              <a:rPr lang="fr-FR" dirty="0"/>
              <a:t> in </a:t>
            </a:r>
            <a:r>
              <a:rPr lang="fr-FR" dirty="0" err="1"/>
              <a:t>provincia</a:t>
            </a:r>
            <a:r>
              <a:rPr lang="fr-FR" dirty="0"/>
              <a:t> di </a:t>
            </a:r>
            <a:r>
              <a:rPr lang="fr-FR" dirty="0" err="1"/>
              <a:t>Benevento,è</a:t>
            </a:r>
            <a:r>
              <a:rPr lang="fr-FR" dirty="0"/>
              <a:t> un </a:t>
            </a:r>
            <a:r>
              <a:rPr lang="fr-FR" dirty="0" err="1"/>
              <a:t>paese</a:t>
            </a:r>
            <a:r>
              <a:rPr lang="fr-FR" dirty="0"/>
              <a:t> molto </a:t>
            </a:r>
            <a:r>
              <a:rPr lang="fr-FR" dirty="0" err="1"/>
              <a:t>storico</a:t>
            </a:r>
            <a:r>
              <a:rPr lang="fr-FR" dirty="0"/>
              <a:t> </a:t>
            </a:r>
            <a:r>
              <a:rPr lang="fr-FR" dirty="0" err="1"/>
              <a:t>riempito</a:t>
            </a:r>
            <a:r>
              <a:rPr lang="fr-FR" dirty="0"/>
              <a:t> di </a:t>
            </a:r>
            <a:r>
              <a:rPr lang="fr-FR" dirty="0" err="1"/>
              <a:t>meravigille</a:t>
            </a:r>
            <a:r>
              <a:rPr lang="fr-FR" dirty="0"/>
              <a:t> , un </a:t>
            </a:r>
            <a:r>
              <a:rPr lang="fr-FR" dirty="0" err="1"/>
              <a:t>paese</a:t>
            </a:r>
            <a:r>
              <a:rPr lang="fr-FR" dirty="0"/>
              <a:t> molto </a:t>
            </a:r>
            <a:r>
              <a:rPr lang="fr-FR" dirty="0" err="1"/>
              <a:t>antico</a:t>
            </a:r>
            <a:r>
              <a:rPr lang="fr-FR" dirty="0"/>
              <a:t> con delle </a:t>
            </a:r>
            <a:r>
              <a:rPr lang="fr-FR" dirty="0" err="1"/>
              <a:t>belliseme</a:t>
            </a:r>
            <a:r>
              <a:rPr lang="fr-FR" dirty="0"/>
              <a:t> case </a:t>
            </a:r>
            <a:r>
              <a:rPr lang="fr-FR" dirty="0" err="1"/>
              <a:t>fatte</a:t>
            </a:r>
            <a:r>
              <a:rPr lang="fr-FR" dirty="0"/>
              <a:t> in </a:t>
            </a:r>
            <a:r>
              <a:rPr lang="fr-FR" dirty="0" err="1"/>
              <a:t>pietra.Con</a:t>
            </a:r>
            <a:r>
              <a:rPr lang="fr-FR" dirty="0"/>
              <a:t> dei </a:t>
            </a:r>
            <a:r>
              <a:rPr lang="fr-FR" dirty="0" err="1"/>
              <a:t>bei</a:t>
            </a:r>
            <a:r>
              <a:rPr lang="fr-FR" dirty="0"/>
              <a:t> </a:t>
            </a:r>
            <a:r>
              <a:rPr lang="fr-FR" dirty="0" err="1"/>
              <a:t>paesaggi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</a:t>
            </a:r>
            <a:r>
              <a:rPr lang="fr-FR" dirty="0" err="1"/>
              <a:t>possiamo</a:t>
            </a:r>
            <a:r>
              <a:rPr lang="fr-FR" dirty="0"/>
              <a:t> </a:t>
            </a:r>
            <a:r>
              <a:rPr lang="fr-FR" dirty="0" err="1"/>
              <a:t>trovare</a:t>
            </a:r>
            <a:r>
              <a:rPr lang="fr-FR" dirty="0"/>
              <a:t> </a:t>
            </a:r>
            <a:r>
              <a:rPr lang="fr-FR" dirty="0" err="1"/>
              <a:t>nelle</a:t>
            </a:r>
            <a:r>
              <a:rPr lang="fr-FR" dirty="0"/>
              <a:t> sue </a:t>
            </a:r>
            <a:r>
              <a:rPr lang="fr-FR" dirty="0" err="1"/>
              <a:t>frazioni</a:t>
            </a:r>
            <a:r>
              <a:rPr lang="fr-FR" dirty="0"/>
              <a:t> (</a:t>
            </a:r>
            <a:r>
              <a:rPr lang="fr-FR" dirty="0" err="1"/>
              <a:t>esempio:san</a:t>
            </a:r>
            <a:r>
              <a:rPr lang="fr-FR" dirty="0"/>
              <a:t> </a:t>
            </a:r>
            <a:r>
              <a:rPr lang="fr-FR" dirty="0" err="1"/>
              <a:t>felice</a:t>
            </a:r>
            <a:r>
              <a:rPr lang="fr-FR" dirty="0"/>
              <a:t> ,bocca </a:t>
            </a:r>
            <a:r>
              <a:rPr lang="fr-FR" dirty="0" err="1"/>
              <a:t>della</a:t>
            </a:r>
            <a:r>
              <a:rPr lang="fr-FR" dirty="0"/>
              <a:t> </a:t>
            </a:r>
            <a:r>
              <a:rPr lang="fr-FR" dirty="0" err="1"/>
              <a:t>selva,civitella</a:t>
            </a:r>
            <a:r>
              <a:rPr lang="fr-FR" dirty="0"/>
              <a:t>.)Le </a:t>
            </a:r>
            <a:r>
              <a:rPr lang="fr-FR" dirty="0" err="1"/>
              <a:t>feste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</a:t>
            </a:r>
            <a:r>
              <a:rPr lang="fr-FR" dirty="0" err="1"/>
              <a:t>possiamo</a:t>
            </a:r>
            <a:r>
              <a:rPr lang="fr-FR" dirty="0"/>
              <a:t> </a:t>
            </a:r>
            <a:r>
              <a:rPr lang="fr-FR" dirty="0" err="1"/>
              <a:t>trovare</a:t>
            </a:r>
            <a:r>
              <a:rPr lang="fr-FR" dirty="0"/>
              <a:t> a </a:t>
            </a:r>
            <a:r>
              <a:rPr lang="fr-FR" dirty="0" err="1"/>
              <a:t>cusano</a:t>
            </a:r>
            <a:r>
              <a:rPr lang="fr-FR" dirty="0"/>
              <a:t> sono </a:t>
            </a:r>
            <a:r>
              <a:rPr lang="fr-FR" dirty="0" err="1"/>
              <a:t>uniche</a:t>
            </a:r>
            <a:r>
              <a:rPr lang="fr-FR" dirty="0"/>
              <a:t> </a:t>
            </a:r>
            <a:r>
              <a:rPr lang="fr-FR" dirty="0" err="1"/>
              <a:t>tipo</a:t>
            </a:r>
            <a:r>
              <a:rPr lang="fr-FR" dirty="0"/>
              <a:t> l’</a:t>
            </a:r>
            <a:r>
              <a:rPr lang="fr-FR" dirty="0" err="1"/>
              <a:t>infiorata.Ma</a:t>
            </a:r>
            <a:r>
              <a:rPr lang="fr-FR" dirty="0"/>
              <a:t> la più </a:t>
            </a:r>
            <a:r>
              <a:rPr lang="fr-FR" dirty="0" err="1"/>
              <a:t>conosciuta</a:t>
            </a:r>
            <a:r>
              <a:rPr lang="fr-FR" dirty="0"/>
              <a:t> e </a:t>
            </a:r>
            <a:r>
              <a:rPr lang="fr-FR" dirty="0" err="1"/>
              <a:t>reputata</a:t>
            </a:r>
            <a:r>
              <a:rPr lang="fr-FR" dirty="0"/>
              <a:t> di tutte è </a:t>
            </a:r>
            <a:r>
              <a:rPr lang="fr-FR" dirty="0" err="1"/>
              <a:t>sicuramente</a:t>
            </a:r>
            <a:r>
              <a:rPr lang="fr-FR" dirty="0"/>
              <a:t> la </a:t>
            </a:r>
            <a:r>
              <a:rPr lang="fr-FR" dirty="0" err="1"/>
              <a:t>sagra</a:t>
            </a:r>
            <a:r>
              <a:rPr lang="fr-FR" dirty="0"/>
              <a:t> dei </a:t>
            </a:r>
            <a:r>
              <a:rPr lang="fr-FR" dirty="0" err="1"/>
              <a:t>funghi</a:t>
            </a:r>
            <a:r>
              <a:rPr lang="fr-FR" dirty="0"/>
              <a:t> . </a:t>
            </a:r>
            <a:r>
              <a:rPr lang="fr-FR" dirty="0" err="1"/>
              <a:t>Cusano</a:t>
            </a:r>
            <a:r>
              <a:rPr lang="fr-FR" dirty="0"/>
              <a:t> è un mini </a:t>
            </a:r>
            <a:r>
              <a:rPr lang="fr-FR" dirty="0" err="1"/>
              <a:t>labirinto</a:t>
            </a:r>
            <a:r>
              <a:rPr lang="fr-FR" dirty="0"/>
              <a:t> </a:t>
            </a:r>
            <a:r>
              <a:rPr lang="fr-FR" dirty="0" err="1"/>
              <a:t>una</a:t>
            </a:r>
            <a:r>
              <a:rPr lang="fr-FR" dirty="0"/>
              <a:t> volta </a:t>
            </a:r>
            <a:r>
              <a:rPr lang="fr-FR" dirty="0" err="1"/>
              <a:t>entrato</a:t>
            </a:r>
            <a:r>
              <a:rPr lang="fr-FR" dirty="0"/>
              <a:t> </a:t>
            </a:r>
            <a:r>
              <a:rPr lang="fr-FR" dirty="0" err="1"/>
              <a:t>dentro</a:t>
            </a:r>
            <a:r>
              <a:rPr lang="fr-FR" dirty="0"/>
              <a:t> a </a:t>
            </a:r>
            <a:r>
              <a:rPr lang="fr-FR" dirty="0" err="1"/>
              <a:t>una</a:t>
            </a:r>
            <a:r>
              <a:rPr lang="fr-FR" dirty="0"/>
              <a:t> grange </a:t>
            </a:r>
            <a:r>
              <a:rPr lang="fr-FR" dirty="0" err="1"/>
              <a:t>assomoglia</a:t>
            </a:r>
            <a:r>
              <a:rPr lang="fr-FR" dirty="0"/>
              <a:t> </a:t>
            </a:r>
            <a:r>
              <a:rPr lang="fr-FR" dirty="0" err="1"/>
              <a:t>allefavelas</a:t>
            </a:r>
            <a:r>
              <a:rPr lang="fr-FR" dirty="0"/>
              <a:t> con </a:t>
            </a:r>
            <a:r>
              <a:rPr lang="fr-FR" dirty="0" err="1"/>
              <a:t>strade</a:t>
            </a:r>
            <a:r>
              <a:rPr lang="fr-FR" dirty="0"/>
              <a:t> </a:t>
            </a:r>
            <a:r>
              <a:rPr lang="fr-FR" dirty="0" err="1"/>
              <a:t>molte</a:t>
            </a:r>
            <a:r>
              <a:rPr lang="fr-FR" dirty="0"/>
              <a:t> strette. L’</a:t>
            </a:r>
            <a:r>
              <a:rPr lang="fr-FR" dirty="0" err="1"/>
              <a:t>abito</a:t>
            </a:r>
            <a:r>
              <a:rPr lang="fr-FR" dirty="0"/>
              <a:t> è </a:t>
            </a:r>
            <a:r>
              <a:rPr lang="fr-FR" dirty="0" err="1"/>
              <a:t>tradizionale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260598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EAF509A2-6152-41C2-96AF-54C594FC6D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50" y="481012"/>
            <a:ext cx="10477500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9183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9FC7FA4-2E29-4869-93AC-A11EBCCF5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98006774-6D0E-40A6-859F-2B6B14D57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100" y="1690688"/>
            <a:ext cx="10515600" cy="4351338"/>
          </a:xfrm>
        </p:spPr>
        <p:txBody>
          <a:bodyPr/>
          <a:lstStyle/>
          <a:p>
            <a:r>
              <a:rPr lang="fr-FR" dirty="0"/>
              <a:t>Ecco un </a:t>
            </a:r>
            <a:r>
              <a:rPr lang="fr-FR" dirty="0" err="1"/>
              <a:t>esempio</a:t>
            </a:r>
            <a:endParaRPr lang="fr-FR" dirty="0"/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7D606266-31A0-4D45-8317-0E949393F90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5039" y="2139954"/>
            <a:ext cx="3751261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8650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3F284DC-EE27-4F2B-A41C-C45DFCEA6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La </a:t>
            </a:r>
            <a:r>
              <a:rPr lang="fr-FR" dirty="0" err="1"/>
              <a:t>sagra</a:t>
            </a:r>
            <a:r>
              <a:rPr lang="fr-FR" dirty="0"/>
              <a:t> dei </a:t>
            </a:r>
            <a:r>
              <a:rPr lang="fr-FR" dirty="0" err="1"/>
              <a:t>fugnhi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22DDB34-DAEA-484C-8B11-1B30ECAA4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Questa</a:t>
            </a:r>
            <a:r>
              <a:rPr lang="fr-FR" dirty="0"/>
              <a:t> </a:t>
            </a:r>
            <a:r>
              <a:rPr lang="fr-FR" dirty="0" err="1"/>
              <a:t>festa</a:t>
            </a:r>
            <a:r>
              <a:rPr lang="fr-FR" dirty="0"/>
              <a:t> è </a:t>
            </a:r>
            <a:r>
              <a:rPr lang="fr-FR" dirty="0" err="1"/>
              <a:t>una</a:t>
            </a:r>
            <a:r>
              <a:rPr lang="fr-FR" dirty="0"/>
              <a:t> </a:t>
            </a:r>
            <a:r>
              <a:rPr lang="fr-FR" dirty="0" err="1"/>
              <a:t>sagra</a:t>
            </a:r>
            <a:r>
              <a:rPr lang="fr-FR" dirty="0"/>
              <a:t>  molto </a:t>
            </a:r>
            <a:r>
              <a:rPr lang="fr-FR" dirty="0" err="1"/>
              <a:t>conosciuta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</a:t>
            </a:r>
            <a:r>
              <a:rPr lang="fr-FR" dirty="0" err="1"/>
              <a:t>attrae</a:t>
            </a:r>
            <a:r>
              <a:rPr lang="fr-FR" dirty="0"/>
              <a:t> </a:t>
            </a:r>
            <a:r>
              <a:rPr lang="fr-FR" dirty="0" err="1"/>
              <a:t>migliaglia</a:t>
            </a:r>
            <a:r>
              <a:rPr lang="fr-FR" dirty="0"/>
              <a:t> di  </a:t>
            </a:r>
            <a:r>
              <a:rPr lang="fr-FR" dirty="0" err="1"/>
              <a:t>turisti</a:t>
            </a:r>
            <a:r>
              <a:rPr lang="fr-FR" dirty="0"/>
              <a:t> (anno2024:100000) </a:t>
            </a:r>
            <a:r>
              <a:rPr lang="fr-FR" dirty="0" err="1"/>
              <a:t>Possiamo</a:t>
            </a:r>
            <a:r>
              <a:rPr lang="fr-FR" dirty="0"/>
              <a:t> </a:t>
            </a:r>
            <a:r>
              <a:rPr lang="fr-FR" dirty="0" err="1"/>
              <a:t>trovare</a:t>
            </a:r>
            <a:r>
              <a:rPr lang="fr-FR" dirty="0"/>
              <a:t> un </a:t>
            </a:r>
            <a:r>
              <a:rPr lang="fr-FR" dirty="0" err="1"/>
              <a:t>metodo</a:t>
            </a:r>
            <a:r>
              <a:rPr lang="fr-FR" dirty="0"/>
              <a:t> </a:t>
            </a:r>
            <a:r>
              <a:rPr lang="fr-FR" dirty="0" err="1"/>
              <a:t>culinario</a:t>
            </a:r>
            <a:r>
              <a:rPr lang="fr-FR" dirty="0"/>
              <a:t> molto </a:t>
            </a:r>
            <a:r>
              <a:rPr lang="fr-FR" dirty="0" err="1"/>
              <a:t>tradizionale</a:t>
            </a:r>
            <a:r>
              <a:rPr lang="fr-FR" dirty="0"/>
              <a:t> (</a:t>
            </a:r>
            <a:r>
              <a:rPr lang="fr-FR" dirty="0" err="1"/>
              <a:t>esempio</a:t>
            </a:r>
            <a:r>
              <a:rPr lang="fr-FR" dirty="0"/>
              <a:t> tagliatelle al </a:t>
            </a:r>
            <a:r>
              <a:rPr lang="fr-FR" dirty="0" err="1"/>
              <a:t>tartufo</a:t>
            </a:r>
            <a:r>
              <a:rPr lang="fr-FR" dirty="0"/>
              <a:t> o ai </a:t>
            </a:r>
            <a:r>
              <a:rPr lang="fr-FR" dirty="0" err="1"/>
              <a:t>funghi</a:t>
            </a:r>
            <a:r>
              <a:rPr lang="fr-FR" dirty="0"/>
              <a:t> </a:t>
            </a:r>
            <a:r>
              <a:rPr lang="fr-FR" dirty="0" err="1"/>
              <a:t>porcini,cacciocavllo</a:t>
            </a:r>
            <a:r>
              <a:rPr lang="fr-FR" dirty="0"/>
              <a:t> e molto </a:t>
            </a:r>
            <a:r>
              <a:rPr lang="fr-FR" dirty="0" err="1"/>
              <a:t>altro</a:t>
            </a:r>
            <a:r>
              <a:rPr lang="fr-FR" dirty="0"/>
              <a:t>. Ma non c’è </a:t>
            </a:r>
            <a:r>
              <a:rPr lang="fr-FR" dirty="0" err="1"/>
              <a:t>soltanto</a:t>
            </a:r>
            <a:r>
              <a:rPr lang="fr-FR" dirty="0"/>
              <a:t> da </a:t>
            </a:r>
            <a:r>
              <a:rPr lang="fr-FR" dirty="0" err="1"/>
              <a:t>mangiare</a:t>
            </a:r>
            <a:r>
              <a:rPr lang="fr-FR" dirty="0"/>
              <a:t> </a:t>
            </a:r>
            <a:r>
              <a:rPr lang="fr-FR" dirty="0" err="1"/>
              <a:t>possiamo</a:t>
            </a:r>
            <a:r>
              <a:rPr lang="fr-FR" dirty="0"/>
              <a:t> </a:t>
            </a:r>
            <a:r>
              <a:rPr lang="fr-FR" dirty="0" err="1"/>
              <a:t>comprare</a:t>
            </a:r>
            <a:r>
              <a:rPr lang="fr-FR" dirty="0"/>
              <a:t> </a:t>
            </a:r>
            <a:r>
              <a:rPr lang="fr-FR" dirty="0" err="1"/>
              <a:t>oggetti</a:t>
            </a:r>
            <a:r>
              <a:rPr lang="fr-FR" dirty="0"/>
              <a:t> </a:t>
            </a:r>
            <a:r>
              <a:rPr lang="fr-FR" dirty="0" err="1"/>
              <a:t>unici</a:t>
            </a:r>
            <a:r>
              <a:rPr lang="fr-FR" dirty="0"/>
              <a:t> e </a:t>
            </a:r>
            <a:r>
              <a:rPr lang="fr-FR" dirty="0" err="1"/>
              <a:t>visitare</a:t>
            </a:r>
            <a:r>
              <a:rPr lang="fr-FR" dirty="0"/>
              <a:t> </a:t>
            </a:r>
            <a:r>
              <a:rPr lang="fr-FR" dirty="0" err="1"/>
              <a:t>luoghi</a:t>
            </a:r>
            <a:r>
              <a:rPr lang="fr-FR" dirty="0"/>
              <a:t> </a:t>
            </a:r>
            <a:r>
              <a:rPr lang="fr-FR" dirty="0" err="1"/>
              <a:t>stupendi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E93BE04-9C22-4A80-A961-B5513A1F7C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3312" y="443388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0758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55349CF-D23E-4E23-8D26-79EC4260F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Info su </a:t>
            </a:r>
            <a:r>
              <a:rPr lang="fr-FR" dirty="0" err="1"/>
              <a:t>cusano</a:t>
            </a:r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3436C7B7-3B03-42F7-AE9A-D4DF11BA6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Il </a:t>
            </a:r>
            <a:r>
              <a:rPr lang="fr-FR" dirty="0" err="1"/>
              <a:t>sindaco</a:t>
            </a:r>
            <a:r>
              <a:rPr lang="fr-FR" dirty="0"/>
              <a:t> di </a:t>
            </a:r>
            <a:r>
              <a:rPr lang="fr-FR" dirty="0" err="1"/>
              <a:t>Cusano</a:t>
            </a:r>
            <a:r>
              <a:rPr lang="fr-FR" dirty="0"/>
              <a:t> si </a:t>
            </a:r>
            <a:r>
              <a:rPr lang="fr-FR" dirty="0" err="1"/>
              <a:t>chiama</a:t>
            </a:r>
            <a:r>
              <a:rPr lang="fr-FR" dirty="0"/>
              <a:t>  Pietro Crocco con 3 968 </a:t>
            </a:r>
            <a:r>
              <a:rPr lang="fr-FR" dirty="0" err="1"/>
              <a:t>abitanti</a:t>
            </a:r>
            <a:r>
              <a:rPr lang="fr-FR" dirty="0"/>
              <a:t> in </a:t>
            </a:r>
            <a:r>
              <a:rPr lang="fr-FR" dirty="0" err="1"/>
              <a:t>provincia</a:t>
            </a:r>
            <a:r>
              <a:rPr lang="fr-FR" dirty="0"/>
              <a:t> di </a:t>
            </a:r>
            <a:r>
              <a:rPr lang="fr-FR" dirty="0" err="1"/>
              <a:t>Beneventoe</a:t>
            </a:r>
            <a:r>
              <a:rPr lang="fr-FR" dirty="0"/>
              <a:t> </a:t>
            </a:r>
            <a:r>
              <a:rPr lang="fr-FR" dirty="0" err="1"/>
              <a:t>ecco</a:t>
            </a:r>
            <a:r>
              <a:rPr lang="fr-FR" dirty="0"/>
              <a:t> </a:t>
            </a:r>
            <a:r>
              <a:rPr lang="fr-FR" dirty="0" err="1"/>
              <a:t>qualche</a:t>
            </a:r>
            <a:r>
              <a:rPr lang="fr-FR" dirty="0"/>
              <a:t> </a:t>
            </a:r>
            <a:r>
              <a:rPr lang="fr-FR" dirty="0" err="1"/>
              <a:t>foto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237C9F55-F13D-403D-A70A-1C62885BBE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2708275"/>
            <a:ext cx="762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5416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2167D6F-27CD-46E4-B687-53EA17E5F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err="1"/>
              <a:t>Luoghi</a:t>
            </a:r>
            <a:r>
              <a:rPr lang="fr-FR" dirty="0"/>
              <a:t> e </a:t>
            </a:r>
            <a:r>
              <a:rPr lang="fr-FR" dirty="0" err="1"/>
              <a:t>attivita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DE551B2D-6C37-4AB0-A17F-DAF7F7A37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 </a:t>
            </a:r>
            <a:r>
              <a:rPr lang="fr-FR" dirty="0" err="1"/>
              <a:t>Cusano</a:t>
            </a:r>
            <a:r>
              <a:rPr lang="fr-FR" dirty="0"/>
              <a:t> </a:t>
            </a:r>
            <a:r>
              <a:rPr lang="fr-FR" dirty="0" err="1"/>
              <a:t>possiamo</a:t>
            </a:r>
            <a:r>
              <a:rPr lang="fr-FR" dirty="0"/>
              <a:t> </a:t>
            </a:r>
            <a:r>
              <a:rPr lang="fr-FR" dirty="0" err="1"/>
              <a:t>trovare</a:t>
            </a:r>
            <a:r>
              <a:rPr lang="fr-FR" dirty="0"/>
              <a:t> </a:t>
            </a:r>
            <a:r>
              <a:rPr lang="fr-FR" dirty="0" err="1"/>
              <a:t>luoghi</a:t>
            </a:r>
            <a:r>
              <a:rPr lang="fr-FR" dirty="0"/>
              <a:t> </a:t>
            </a:r>
            <a:r>
              <a:rPr lang="fr-FR" dirty="0" err="1"/>
              <a:t>tipo</a:t>
            </a:r>
            <a:r>
              <a:rPr lang="fr-FR" dirty="0"/>
              <a:t> la </a:t>
            </a:r>
            <a:r>
              <a:rPr lang="fr-FR" dirty="0" err="1"/>
              <a:t>chiesa</a:t>
            </a:r>
            <a:r>
              <a:rPr lang="fr-FR" dirty="0"/>
              <a:t> </a:t>
            </a:r>
            <a:r>
              <a:rPr lang="fr-FR" dirty="0" err="1"/>
              <a:t>illuminata</a:t>
            </a:r>
            <a:r>
              <a:rPr lang="fr-FR" dirty="0"/>
              <a:t> </a:t>
            </a:r>
            <a:r>
              <a:rPr lang="fr-FR" dirty="0" err="1"/>
              <a:t>sul</a:t>
            </a:r>
            <a:r>
              <a:rPr lang="fr-FR" dirty="0"/>
              <a:t> </a:t>
            </a:r>
            <a:r>
              <a:rPr lang="fr-FR" dirty="0" err="1"/>
              <a:t>calvario</a:t>
            </a:r>
            <a:r>
              <a:rPr lang="fr-FR" dirty="0"/>
              <a:t>. Sono molto belli ma </a:t>
            </a:r>
            <a:r>
              <a:rPr lang="fr-FR" dirty="0" err="1"/>
              <a:t>possiamo</a:t>
            </a:r>
            <a:r>
              <a:rPr lang="fr-FR" dirty="0"/>
              <a:t> </a:t>
            </a:r>
            <a:r>
              <a:rPr lang="fr-FR" dirty="0" err="1"/>
              <a:t>fare</a:t>
            </a:r>
            <a:r>
              <a:rPr lang="fr-FR" dirty="0"/>
              <a:t> </a:t>
            </a:r>
            <a:r>
              <a:rPr lang="fr-FR" dirty="0" err="1"/>
              <a:t>meglio</a:t>
            </a:r>
            <a:r>
              <a:rPr lang="fr-FR" dirty="0"/>
              <a:t> </a:t>
            </a:r>
            <a:r>
              <a:rPr lang="fr-FR" dirty="0" err="1"/>
              <a:t>ancora</a:t>
            </a:r>
            <a:r>
              <a:rPr lang="fr-FR" dirty="0"/>
              <a:t> . Per </a:t>
            </a:r>
            <a:r>
              <a:rPr lang="fr-FR" dirty="0" err="1"/>
              <a:t>esempio</a:t>
            </a:r>
            <a:r>
              <a:rPr lang="fr-FR" dirty="0"/>
              <a:t> </a:t>
            </a:r>
            <a:r>
              <a:rPr lang="fr-FR" dirty="0" err="1"/>
              <a:t>possiamo</a:t>
            </a:r>
            <a:r>
              <a:rPr lang="fr-FR" dirty="0"/>
              <a:t> </a:t>
            </a:r>
            <a:r>
              <a:rPr lang="fr-FR" dirty="0" err="1"/>
              <a:t>fare</a:t>
            </a:r>
            <a:r>
              <a:rPr lang="fr-FR" dirty="0"/>
              <a:t> delle </a:t>
            </a:r>
            <a:r>
              <a:rPr lang="fr-FR" dirty="0" err="1"/>
              <a:t>attività</a:t>
            </a:r>
            <a:r>
              <a:rPr lang="fr-FR" dirty="0"/>
              <a:t> </a:t>
            </a:r>
            <a:r>
              <a:rPr lang="fr-FR" dirty="0" err="1"/>
              <a:t>uniche</a:t>
            </a:r>
            <a:r>
              <a:rPr lang="fr-FR" dirty="0"/>
              <a:t> con l’</a:t>
            </a:r>
            <a:r>
              <a:rPr lang="fr-FR" dirty="0" err="1"/>
              <a:t>associazione</a:t>
            </a:r>
            <a:r>
              <a:rPr lang="fr-FR" dirty="0"/>
              <a:t> </a:t>
            </a:r>
            <a:r>
              <a:rPr lang="fr-FR" dirty="0" err="1"/>
              <a:t>Matese</a:t>
            </a:r>
            <a:r>
              <a:rPr lang="fr-FR" dirty="0"/>
              <a:t> </a:t>
            </a:r>
            <a:r>
              <a:rPr lang="fr-FR" dirty="0" err="1"/>
              <a:t>escursioni</a:t>
            </a:r>
            <a:r>
              <a:rPr lang="fr-FR" dirty="0"/>
              <a:t> con </a:t>
            </a:r>
            <a:r>
              <a:rPr lang="fr-FR" dirty="0" err="1"/>
              <a:t>traking</a:t>
            </a:r>
            <a:r>
              <a:rPr lang="fr-FR" dirty="0"/>
              <a:t> </a:t>
            </a:r>
            <a:r>
              <a:rPr lang="fr-FR" dirty="0" err="1"/>
              <a:t>escursioni</a:t>
            </a:r>
            <a:r>
              <a:rPr lang="fr-FR" dirty="0"/>
              <a:t> </a:t>
            </a:r>
            <a:r>
              <a:rPr lang="fr-FR" dirty="0" err="1"/>
              <a:t>sul</a:t>
            </a:r>
            <a:r>
              <a:rPr lang="fr-FR" dirty="0"/>
              <a:t> monte </a:t>
            </a:r>
            <a:r>
              <a:rPr lang="fr-FR" dirty="0" err="1"/>
              <a:t>Mutri</a:t>
            </a:r>
            <a:r>
              <a:rPr lang="fr-FR" dirty="0"/>
              <a:t> e ben </a:t>
            </a:r>
            <a:r>
              <a:rPr lang="fr-FR" dirty="0" err="1"/>
              <a:t>altro</a:t>
            </a:r>
            <a:r>
              <a:rPr lang="fr-FR" dirty="0"/>
              <a:t>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4182AF65-D0AB-4A7E-9F30-B8D1BA28A1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400" y="3733799"/>
            <a:ext cx="5537200" cy="31242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DFFAED6C-2AE6-4C72-AFC0-7D7264A7E5F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0963" y="3429000"/>
            <a:ext cx="4084674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106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7E92DC6-6C14-4C31-B9D0-5885D2154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Bocca </a:t>
            </a:r>
            <a:r>
              <a:rPr lang="fr-FR" dirty="0" err="1"/>
              <a:t>della</a:t>
            </a:r>
            <a:r>
              <a:rPr lang="fr-FR" dirty="0"/>
              <a:t> selva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D546D9A-D26E-41DE-AF09-AC27B5F80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Bocca </a:t>
            </a:r>
            <a:r>
              <a:rPr lang="fr-FR" dirty="0" err="1"/>
              <a:t>della</a:t>
            </a:r>
            <a:r>
              <a:rPr lang="fr-FR" dirty="0"/>
              <a:t> selva è </a:t>
            </a:r>
            <a:r>
              <a:rPr lang="fr-FR" dirty="0" err="1"/>
              <a:t>una</a:t>
            </a:r>
            <a:r>
              <a:rPr lang="fr-FR" dirty="0"/>
              <a:t> </a:t>
            </a:r>
            <a:r>
              <a:rPr lang="fr-FR" dirty="0" err="1"/>
              <a:t>frazione</a:t>
            </a:r>
            <a:r>
              <a:rPr lang="fr-FR" dirty="0"/>
              <a:t> di </a:t>
            </a:r>
            <a:r>
              <a:rPr lang="fr-FR" dirty="0" err="1"/>
              <a:t>Cusano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si situa </a:t>
            </a:r>
            <a:r>
              <a:rPr lang="fr-FR" dirty="0" err="1"/>
              <a:t>entro</a:t>
            </a:r>
            <a:r>
              <a:rPr lang="fr-FR" dirty="0"/>
              <a:t> </a:t>
            </a:r>
            <a:r>
              <a:rPr lang="fr-FR" dirty="0" err="1"/>
              <a:t>Cusano</a:t>
            </a:r>
            <a:r>
              <a:rPr lang="fr-FR" dirty="0"/>
              <a:t> e </a:t>
            </a:r>
            <a:r>
              <a:rPr lang="fr-FR" dirty="0" err="1"/>
              <a:t>Pietraroija</a:t>
            </a:r>
            <a:r>
              <a:rPr lang="fr-FR" dirty="0"/>
              <a:t> pi% </a:t>
            </a:r>
            <a:r>
              <a:rPr lang="fr-FR" dirty="0" err="1"/>
              <a:t>precisamente</a:t>
            </a:r>
            <a:r>
              <a:rPr lang="fr-FR" dirty="0"/>
              <a:t> su </a:t>
            </a:r>
            <a:r>
              <a:rPr lang="fr-FR" dirty="0" err="1"/>
              <a:t>una</a:t>
            </a:r>
            <a:r>
              <a:rPr lang="fr-FR" dirty="0"/>
              <a:t> </a:t>
            </a:r>
            <a:r>
              <a:rPr lang="fr-FR" dirty="0" err="1"/>
              <a:t>dellE</a:t>
            </a:r>
            <a:r>
              <a:rPr lang="fr-FR" dirty="0"/>
              <a:t> montagne più belle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Matese</a:t>
            </a:r>
            <a:r>
              <a:rPr lang="fr-FR" dirty="0"/>
              <a:t> . A Bocca </a:t>
            </a:r>
            <a:r>
              <a:rPr lang="fr-FR" dirty="0" err="1"/>
              <a:t>della</a:t>
            </a:r>
            <a:r>
              <a:rPr lang="fr-FR" dirty="0"/>
              <a:t> selva sono </a:t>
            </a:r>
            <a:r>
              <a:rPr lang="fr-FR" dirty="0" err="1"/>
              <a:t>statea</a:t>
            </a:r>
            <a:r>
              <a:rPr lang="fr-FR" dirty="0"/>
              <a:t> </a:t>
            </a:r>
            <a:r>
              <a:rPr lang="fr-FR" dirty="0" err="1"/>
              <a:t>inaugurate</a:t>
            </a:r>
            <a:r>
              <a:rPr lang="fr-FR" dirty="0"/>
              <a:t> </a:t>
            </a:r>
            <a:r>
              <a:rPr lang="fr-FR" dirty="0" err="1"/>
              <a:t>partenze</a:t>
            </a:r>
            <a:r>
              <a:rPr lang="fr-FR" dirty="0"/>
              <a:t> e </a:t>
            </a:r>
            <a:r>
              <a:rPr lang="fr-FR" dirty="0" err="1"/>
              <a:t>arrivi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giro</a:t>
            </a:r>
            <a:r>
              <a:rPr lang="fr-FR" dirty="0"/>
              <a:t> d’Italia.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C97D743-7325-4824-A4D2-4F006FB20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4537" y="3238500"/>
            <a:ext cx="4871163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8747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55F964C5-0170-41D3-9885-D35F7972D5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4848" y="1088136"/>
            <a:ext cx="6242304" cy="4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84377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299</Words>
  <Application>Microsoft Office PowerPoint</Application>
  <PresentationFormat>Personnalisé</PresentationFormat>
  <Paragraphs>16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Cusano mutri</vt:lpstr>
      <vt:lpstr>La storia,cultura e tradizione di cusano.</vt:lpstr>
      <vt:lpstr>Diapositive 3</vt:lpstr>
      <vt:lpstr>Diapositive 4</vt:lpstr>
      <vt:lpstr>La sagra dei fugnhi </vt:lpstr>
      <vt:lpstr>Info su cusano</vt:lpstr>
      <vt:lpstr>Luoghi e attivita </vt:lpstr>
      <vt:lpstr>Bocca della selva</vt:lpstr>
      <vt:lpstr>Diapositive 9</vt:lpstr>
      <vt:lpstr>Diapositive 10</vt:lpstr>
      <vt:lpstr>Ecco l’abito tradizionale cusanaro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Cusano mutri</dc:title>
  <dc:creator>PRECE Fiore Anwar</dc:creator>
  <cp:lastModifiedBy>Sophie</cp:lastModifiedBy>
  <cp:revision>6</cp:revision>
  <dcterms:created xsi:type="dcterms:W3CDTF">2024-10-10T06:27:03Z</dcterms:created>
  <dcterms:modified xsi:type="dcterms:W3CDTF">2024-10-14T06:08:55Z</dcterms:modified>
</cp:coreProperties>
</file>