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59" r:id="rId5"/>
    <p:sldId id="261" r:id="rId6"/>
    <p:sldId id="262" r:id="rId7"/>
    <p:sldId id="265" r:id="rId8"/>
    <p:sldId id="266" r:id="rId9"/>
    <p:sldId id="260" r:id="rId10"/>
    <p:sldId id="263" r:id="rId11"/>
    <p:sldId id="264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B1857D-7CC2-4AE6-AE1F-36703C0A177A}" v="79" dt="2023-11-08T08:21:18.1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6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a Datchy" userId="8507559be78801e5" providerId="LiveId" clId="{4FB1857D-7CC2-4AE6-AE1F-36703C0A177A}"/>
    <pc:docChg chg="undo custSel addSld modSld">
      <pc:chgData name="Luca Datchy" userId="8507559be78801e5" providerId="LiveId" clId="{4FB1857D-7CC2-4AE6-AE1F-36703C0A177A}" dt="2023-11-08T08:22:28.810" v="330" actId="27614"/>
      <pc:docMkLst>
        <pc:docMk/>
      </pc:docMkLst>
      <pc:sldChg chg="addSp delSp">
        <pc:chgData name="Luca Datchy" userId="8507559be78801e5" providerId="LiveId" clId="{4FB1857D-7CC2-4AE6-AE1F-36703C0A177A}" dt="2023-11-02T07:17:23.132" v="11" actId="478"/>
        <pc:sldMkLst>
          <pc:docMk/>
          <pc:sldMk cId="3715357307" sldId="256"/>
        </pc:sldMkLst>
        <pc:picChg chg="add del">
          <ac:chgData name="Luca Datchy" userId="8507559be78801e5" providerId="LiveId" clId="{4FB1857D-7CC2-4AE6-AE1F-36703C0A177A}" dt="2023-11-02T07:17:23.132" v="11" actId="478"/>
          <ac:picMkLst>
            <pc:docMk/>
            <pc:sldMk cId="3715357307" sldId="256"/>
            <ac:picMk id="2052" creationId="{3AB21217-A700-CD2F-DA7E-D4034CF0DA7D}"/>
          </ac:picMkLst>
        </pc:picChg>
      </pc:sldChg>
      <pc:sldChg chg="addSp modSp mod setBg">
        <pc:chgData name="Luca Datchy" userId="8507559be78801e5" providerId="LiveId" clId="{4FB1857D-7CC2-4AE6-AE1F-36703C0A177A}" dt="2023-11-08T07:27:34.916" v="322" actId="20577"/>
        <pc:sldMkLst>
          <pc:docMk/>
          <pc:sldMk cId="1816786262" sldId="258"/>
        </pc:sldMkLst>
        <pc:spChg chg="mod">
          <ac:chgData name="Luca Datchy" userId="8507559be78801e5" providerId="LiveId" clId="{4FB1857D-7CC2-4AE6-AE1F-36703C0A177A}" dt="2023-11-02T07:16:58.598" v="9" actId="26606"/>
          <ac:spMkLst>
            <pc:docMk/>
            <pc:sldMk cId="1816786262" sldId="258"/>
            <ac:spMk id="2" creationId="{B96CE178-9521-B9FC-53D0-CE517D513131}"/>
          </ac:spMkLst>
        </pc:spChg>
        <pc:spChg chg="mod">
          <ac:chgData name="Luca Datchy" userId="8507559be78801e5" providerId="LiveId" clId="{4FB1857D-7CC2-4AE6-AE1F-36703C0A177A}" dt="2023-11-08T07:27:34.916" v="322" actId="20577"/>
          <ac:spMkLst>
            <pc:docMk/>
            <pc:sldMk cId="1816786262" sldId="258"/>
            <ac:spMk id="3" creationId="{08428F82-F9D4-4296-3AC2-499FE3E12B79}"/>
          </ac:spMkLst>
        </pc:spChg>
        <pc:spChg chg="add">
          <ac:chgData name="Luca Datchy" userId="8507559be78801e5" providerId="LiveId" clId="{4FB1857D-7CC2-4AE6-AE1F-36703C0A177A}" dt="2023-11-02T07:16:58.598" v="9" actId="26606"/>
          <ac:spMkLst>
            <pc:docMk/>
            <pc:sldMk cId="1816786262" sldId="258"/>
            <ac:spMk id="5127" creationId="{8F4E830A-06F9-4EAA-9E65-110CF2421798}"/>
          </ac:spMkLst>
        </pc:spChg>
        <pc:picChg chg="add mod ord">
          <ac:chgData name="Luca Datchy" userId="8507559be78801e5" providerId="LiveId" clId="{4FB1857D-7CC2-4AE6-AE1F-36703C0A177A}" dt="2023-11-02T07:16:58.598" v="9" actId="26606"/>
          <ac:picMkLst>
            <pc:docMk/>
            <pc:sldMk cId="1816786262" sldId="258"/>
            <ac:picMk id="5122" creationId="{774020AD-F6CC-B0FD-618C-5127EACE4B7F}"/>
          </ac:picMkLst>
        </pc:picChg>
      </pc:sldChg>
      <pc:sldChg chg="addSp delSp modSp mod">
        <pc:chgData name="Luca Datchy" userId="8507559be78801e5" providerId="LiveId" clId="{4FB1857D-7CC2-4AE6-AE1F-36703C0A177A}" dt="2023-11-02T17:13:18.051" v="263" actId="113"/>
        <pc:sldMkLst>
          <pc:docMk/>
          <pc:sldMk cId="551038826" sldId="259"/>
        </pc:sldMkLst>
        <pc:spChg chg="mod">
          <ac:chgData name="Luca Datchy" userId="8507559be78801e5" providerId="LiveId" clId="{4FB1857D-7CC2-4AE6-AE1F-36703C0A177A}" dt="2023-11-02T07:30:13.534" v="95" actId="122"/>
          <ac:spMkLst>
            <pc:docMk/>
            <pc:sldMk cId="551038826" sldId="259"/>
            <ac:spMk id="2" creationId="{E12776E2-31F5-F2E1-C5DF-2562A82FCC9C}"/>
          </ac:spMkLst>
        </pc:spChg>
        <pc:spChg chg="add mod">
          <ac:chgData name="Luca Datchy" userId="8507559be78801e5" providerId="LiveId" clId="{4FB1857D-7CC2-4AE6-AE1F-36703C0A177A}" dt="2023-11-02T17:13:18.051" v="263" actId="113"/>
          <ac:spMkLst>
            <pc:docMk/>
            <pc:sldMk cId="551038826" sldId="259"/>
            <ac:spMk id="6" creationId="{89C02A29-D8BF-334D-CA06-4239D8AE1C76}"/>
          </ac:spMkLst>
        </pc:spChg>
        <pc:spChg chg="add del mod">
          <ac:chgData name="Luca Datchy" userId="8507559be78801e5" providerId="LiveId" clId="{4FB1857D-7CC2-4AE6-AE1F-36703C0A177A}" dt="2023-11-02T07:31:11.181" v="102" actId="478"/>
          <ac:spMkLst>
            <pc:docMk/>
            <pc:sldMk cId="551038826" sldId="259"/>
            <ac:spMk id="8" creationId="{A87726AE-076C-D7A8-CAEF-CAC43D08D882}"/>
          </ac:spMkLst>
        </pc:spChg>
        <pc:spChg chg="add mod">
          <ac:chgData name="Luca Datchy" userId="8507559be78801e5" providerId="LiveId" clId="{4FB1857D-7CC2-4AE6-AE1F-36703C0A177A}" dt="2023-11-02T17:13:12.855" v="262" actId="113"/>
          <ac:spMkLst>
            <pc:docMk/>
            <pc:sldMk cId="551038826" sldId="259"/>
            <ac:spMk id="10" creationId="{7F1245C6-EBDA-7EE3-6263-932EC5642903}"/>
          </ac:spMkLst>
        </pc:spChg>
        <pc:picChg chg="mod">
          <ac:chgData name="Luca Datchy" userId="8507559be78801e5" providerId="LiveId" clId="{4FB1857D-7CC2-4AE6-AE1F-36703C0A177A}" dt="2023-11-02T07:29:47.170" v="91" actId="1076"/>
          <ac:picMkLst>
            <pc:docMk/>
            <pc:sldMk cId="551038826" sldId="259"/>
            <ac:picMk id="3074" creationId="{9027C225-33CD-F88E-3E8D-0316B9BB69D9}"/>
          </ac:picMkLst>
        </pc:picChg>
        <pc:picChg chg="add mod">
          <ac:chgData name="Luca Datchy" userId="8507559be78801e5" providerId="LiveId" clId="{4FB1857D-7CC2-4AE6-AE1F-36703C0A177A}" dt="2023-11-02T07:30:20.735" v="96" actId="1076"/>
          <ac:picMkLst>
            <pc:docMk/>
            <pc:sldMk cId="551038826" sldId="259"/>
            <ac:picMk id="3078" creationId="{D224CEBB-AD34-3D34-624A-E12A99B92B17}"/>
          </ac:picMkLst>
        </pc:picChg>
      </pc:sldChg>
      <pc:sldChg chg="addSp delSp modSp mod">
        <pc:chgData name="Luca Datchy" userId="8507559be78801e5" providerId="LiveId" clId="{4FB1857D-7CC2-4AE6-AE1F-36703C0A177A}" dt="2023-11-02T07:20:59.530" v="77" actId="1076"/>
        <pc:sldMkLst>
          <pc:docMk/>
          <pc:sldMk cId="24012427" sldId="260"/>
        </pc:sldMkLst>
        <pc:spChg chg="mod">
          <ac:chgData name="Luca Datchy" userId="8507559be78801e5" providerId="LiveId" clId="{4FB1857D-7CC2-4AE6-AE1F-36703C0A177A}" dt="2023-11-02T07:20:41.814" v="76" actId="20577"/>
          <ac:spMkLst>
            <pc:docMk/>
            <pc:sldMk cId="24012427" sldId="260"/>
            <ac:spMk id="2" creationId="{AA957E1F-E248-1023-9774-A85664DC9561}"/>
          </ac:spMkLst>
        </pc:spChg>
        <pc:spChg chg="del mod">
          <ac:chgData name="Luca Datchy" userId="8507559be78801e5" providerId="LiveId" clId="{4FB1857D-7CC2-4AE6-AE1F-36703C0A177A}" dt="2023-11-02T07:18:45.080" v="22" actId="21"/>
          <ac:spMkLst>
            <pc:docMk/>
            <pc:sldMk cId="24012427" sldId="260"/>
            <ac:spMk id="4" creationId="{F63534AB-1BCF-1BD7-620A-F2487D971FBC}"/>
          </ac:spMkLst>
        </pc:spChg>
        <pc:spChg chg="add mod">
          <ac:chgData name="Luca Datchy" userId="8507559be78801e5" providerId="LiveId" clId="{4FB1857D-7CC2-4AE6-AE1F-36703C0A177A}" dt="2023-11-02T07:20:59.530" v="77" actId="1076"/>
          <ac:spMkLst>
            <pc:docMk/>
            <pc:sldMk cId="24012427" sldId="260"/>
            <ac:spMk id="5" creationId="{30129727-18F3-02BB-ED4F-C3204223DC74}"/>
          </ac:spMkLst>
        </pc:spChg>
        <pc:picChg chg="del">
          <ac:chgData name="Luca Datchy" userId="8507559be78801e5" providerId="LiveId" clId="{4FB1857D-7CC2-4AE6-AE1F-36703C0A177A}" dt="2023-10-31T10:04:37.143" v="0" actId="478"/>
          <ac:picMkLst>
            <pc:docMk/>
            <pc:sldMk cId="24012427" sldId="260"/>
            <ac:picMk id="4098" creationId="{391C4727-E854-C1E8-60E8-C5E85DD567B3}"/>
          </ac:picMkLst>
        </pc:picChg>
        <pc:picChg chg="add mod">
          <ac:chgData name="Luca Datchy" userId="8507559be78801e5" providerId="LiveId" clId="{4FB1857D-7CC2-4AE6-AE1F-36703C0A177A}" dt="2023-10-31T10:04:53.401" v="7" actId="1076"/>
          <ac:picMkLst>
            <pc:docMk/>
            <pc:sldMk cId="24012427" sldId="260"/>
            <ac:picMk id="4100" creationId="{3B29C2F2-FC80-F8C1-E201-A5DF3D93CA4F}"/>
          </ac:picMkLst>
        </pc:picChg>
      </pc:sldChg>
      <pc:sldChg chg="addSp delSp modSp new mod">
        <pc:chgData name="Luca Datchy" userId="8507559be78801e5" providerId="LiveId" clId="{4FB1857D-7CC2-4AE6-AE1F-36703C0A177A}" dt="2023-11-02T17:13:02.096" v="261" actId="113"/>
        <pc:sldMkLst>
          <pc:docMk/>
          <pc:sldMk cId="703392922" sldId="261"/>
        </pc:sldMkLst>
        <pc:spChg chg="add del">
          <ac:chgData name="Luca Datchy" userId="8507559be78801e5" providerId="LiveId" clId="{4FB1857D-7CC2-4AE6-AE1F-36703C0A177A}" dt="2023-11-02T07:34:12.959" v="120"/>
          <ac:spMkLst>
            <pc:docMk/>
            <pc:sldMk cId="703392922" sldId="261"/>
            <ac:spMk id="2" creationId="{4470810E-88BE-4CB0-A461-8558D025CDC5}"/>
          </ac:spMkLst>
        </pc:spChg>
        <pc:spChg chg="add mod">
          <ac:chgData name="Luca Datchy" userId="8507559be78801e5" providerId="LiveId" clId="{4FB1857D-7CC2-4AE6-AE1F-36703C0A177A}" dt="2023-11-02T17:12:55.655" v="260" actId="113"/>
          <ac:spMkLst>
            <pc:docMk/>
            <pc:sldMk cId="703392922" sldId="261"/>
            <ac:spMk id="4" creationId="{AE49C7B7-B8AD-3B49-C32E-27CCAA86BCA1}"/>
          </ac:spMkLst>
        </pc:spChg>
        <pc:spChg chg="add mod">
          <ac:chgData name="Luca Datchy" userId="8507559be78801e5" providerId="LiveId" clId="{4FB1857D-7CC2-4AE6-AE1F-36703C0A177A}" dt="2023-11-02T17:12:37.255" v="256" actId="113"/>
          <ac:spMkLst>
            <pc:docMk/>
            <pc:sldMk cId="703392922" sldId="261"/>
            <ac:spMk id="5" creationId="{D94F078D-BE12-D933-2857-16BC76DD6A7F}"/>
          </ac:spMkLst>
        </pc:spChg>
        <pc:spChg chg="add mod">
          <ac:chgData name="Luca Datchy" userId="8507559be78801e5" providerId="LiveId" clId="{4FB1857D-7CC2-4AE6-AE1F-36703C0A177A}" dt="2023-11-02T17:12:41.874" v="257" actId="113"/>
          <ac:spMkLst>
            <pc:docMk/>
            <pc:sldMk cId="703392922" sldId="261"/>
            <ac:spMk id="7" creationId="{5E65B227-0F5B-66B8-CF3B-35B20AA2420C}"/>
          </ac:spMkLst>
        </pc:spChg>
        <pc:spChg chg="add mod">
          <ac:chgData name="Luca Datchy" userId="8507559be78801e5" providerId="LiveId" clId="{4FB1857D-7CC2-4AE6-AE1F-36703C0A177A}" dt="2023-11-02T17:12:49.380" v="259" actId="113"/>
          <ac:spMkLst>
            <pc:docMk/>
            <pc:sldMk cId="703392922" sldId="261"/>
            <ac:spMk id="8" creationId="{509BC11B-49BC-48CF-FEDE-55B92783965D}"/>
          </ac:spMkLst>
        </pc:spChg>
        <pc:spChg chg="add del">
          <ac:chgData name="Luca Datchy" userId="8507559be78801e5" providerId="LiveId" clId="{4FB1857D-7CC2-4AE6-AE1F-36703C0A177A}" dt="2023-11-02T07:41:38.237" v="161"/>
          <ac:spMkLst>
            <pc:docMk/>
            <pc:sldMk cId="703392922" sldId="261"/>
            <ac:spMk id="8" creationId="{ED7F428E-424A-4479-24DD-338A7551FA46}"/>
          </ac:spMkLst>
        </pc:spChg>
        <pc:spChg chg="add mod">
          <ac:chgData name="Luca Datchy" userId="8507559be78801e5" providerId="LiveId" clId="{4FB1857D-7CC2-4AE6-AE1F-36703C0A177A}" dt="2023-11-02T17:12:31.662" v="255" actId="113"/>
          <ac:spMkLst>
            <pc:docMk/>
            <pc:sldMk cId="703392922" sldId="261"/>
            <ac:spMk id="11" creationId="{4E5D8ECA-EA74-2F85-B131-C077F3F94769}"/>
          </ac:spMkLst>
        </pc:spChg>
        <pc:spChg chg="add mod">
          <ac:chgData name="Luca Datchy" userId="8507559be78801e5" providerId="LiveId" clId="{4FB1857D-7CC2-4AE6-AE1F-36703C0A177A}" dt="2023-11-02T17:13:02.096" v="261" actId="113"/>
          <ac:spMkLst>
            <pc:docMk/>
            <pc:sldMk cId="703392922" sldId="261"/>
            <ac:spMk id="13" creationId="{D1C08E3F-6238-B795-ED34-500A01379B56}"/>
          </ac:spMkLst>
        </pc:spChg>
        <pc:picChg chg="add mod">
          <ac:chgData name="Luca Datchy" userId="8507559be78801e5" providerId="LiveId" clId="{4FB1857D-7CC2-4AE6-AE1F-36703C0A177A}" dt="2023-11-02T07:34:21.152" v="123" actId="1076"/>
          <ac:picMkLst>
            <pc:docMk/>
            <pc:sldMk cId="703392922" sldId="261"/>
            <ac:picMk id="3" creationId="{9A03DD47-3FE8-9B1C-6D22-9C87640C61D5}"/>
          </ac:picMkLst>
        </pc:picChg>
        <pc:picChg chg="add del mod">
          <ac:chgData name="Luca Datchy" userId="8507559be78801e5" providerId="LiveId" clId="{4FB1857D-7CC2-4AE6-AE1F-36703C0A177A}" dt="2023-11-02T07:41:48.474" v="164" actId="478"/>
          <ac:picMkLst>
            <pc:docMk/>
            <pc:sldMk cId="703392922" sldId="261"/>
            <ac:picMk id="9" creationId="{DB0D7540-6D5F-AB65-C6E7-AF6BF28516B8}"/>
          </ac:picMkLst>
        </pc:picChg>
        <pc:picChg chg="add mod">
          <ac:chgData name="Luca Datchy" userId="8507559be78801e5" providerId="LiveId" clId="{4FB1857D-7CC2-4AE6-AE1F-36703C0A177A}" dt="2023-11-02T17:10:26.633" v="234" actId="1076"/>
          <ac:picMkLst>
            <pc:docMk/>
            <pc:sldMk cId="703392922" sldId="261"/>
            <ac:picMk id="1026" creationId="{99B63E2C-3618-BA62-D983-C5E1A7DCB3B8}"/>
          </ac:picMkLst>
        </pc:picChg>
        <pc:picChg chg="add mod">
          <ac:chgData name="Luca Datchy" userId="8507559be78801e5" providerId="LiveId" clId="{4FB1857D-7CC2-4AE6-AE1F-36703C0A177A}" dt="2023-11-02T08:14:21.068" v="199" actId="1076"/>
          <ac:picMkLst>
            <pc:docMk/>
            <pc:sldMk cId="703392922" sldId="261"/>
            <ac:picMk id="6148" creationId="{646788FC-2E12-0615-C519-FD14AEE74154}"/>
          </ac:picMkLst>
        </pc:picChg>
        <pc:picChg chg="add mod">
          <ac:chgData name="Luca Datchy" userId="8507559be78801e5" providerId="LiveId" clId="{4FB1857D-7CC2-4AE6-AE1F-36703C0A177A}" dt="2023-11-02T07:43:18.791" v="169" actId="1076"/>
          <ac:picMkLst>
            <pc:docMk/>
            <pc:sldMk cId="703392922" sldId="261"/>
            <ac:picMk id="6152" creationId="{724B68D6-761B-F695-1029-120E2B7DB5D3}"/>
          </ac:picMkLst>
        </pc:picChg>
        <pc:picChg chg="add mod">
          <ac:chgData name="Luca Datchy" userId="8507559be78801e5" providerId="LiveId" clId="{4FB1857D-7CC2-4AE6-AE1F-36703C0A177A}" dt="2023-11-02T08:13:28.228" v="189" actId="1076"/>
          <ac:picMkLst>
            <pc:docMk/>
            <pc:sldMk cId="703392922" sldId="261"/>
            <ac:picMk id="6154" creationId="{BD8F7C86-C7BF-3CA6-9009-32ECC489D72D}"/>
          </ac:picMkLst>
        </pc:picChg>
        <pc:picChg chg="add mod">
          <ac:chgData name="Luca Datchy" userId="8507559be78801e5" providerId="LiveId" clId="{4FB1857D-7CC2-4AE6-AE1F-36703C0A177A}" dt="2023-11-02T08:19:37.911" v="225" actId="1076"/>
          <ac:picMkLst>
            <pc:docMk/>
            <pc:sldMk cId="703392922" sldId="261"/>
            <ac:picMk id="6156" creationId="{BFEB9485-6391-2E75-2BBC-0486E72EA53E}"/>
          </ac:picMkLst>
        </pc:picChg>
      </pc:sldChg>
      <pc:sldChg chg="addSp modSp new mod">
        <pc:chgData name="Luca Datchy" userId="8507559be78801e5" providerId="LiveId" clId="{4FB1857D-7CC2-4AE6-AE1F-36703C0A177A}" dt="2023-11-02T17:24:51.406" v="301" actId="1076"/>
        <pc:sldMkLst>
          <pc:docMk/>
          <pc:sldMk cId="1410683013" sldId="262"/>
        </pc:sldMkLst>
        <pc:spChg chg="add mod">
          <ac:chgData name="Luca Datchy" userId="8507559be78801e5" providerId="LiveId" clId="{4FB1857D-7CC2-4AE6-AE1F-36703C0A177A}" dt="2023-11-02T17:16:20.789" v="275" actId="14100"/>
          <ac:spMkLst>
            <pc:docMk/>
            <pc:sldMk cId="1410683013" sldId="262"/>
            <ac:spMk id="3" creationId="{2FD592DD-9A2F-332B-F921-3606BE352B06}"/>
          </ac:spMkLst>
        </pc:spChg>
        <pc:spChg chg="add mod">
          <ac:chgData name="Luca Datchy" userId="8507559be78801e5" providerId="LiveId" clId="{4FB1857D-7CC2-4AE6-AE1F-36703C0A177A}" dt="2023-11-02T17:18:37.518" v="283" actId="1076"/>
          <ac:spMkLst>
            <pc:docMk/>
            <pc:sldMk cId="1410683013" sldId="262"/>
            <ac:spMk id="5" creationId="{9A1F0C31-1A38-16EC-CEA7-B18266BC010C}"/>
          </ac:spMkLst>
        </pc:spChg>
        <pc:spChg chg="add mod">
          <ac:chgData name="Luca Datchy" userId="8507559be78801e5" providerId="LiveId" clId="{4FB1857D-7CC2-4AE6-AE1F-36703C0A177A}" dt="2023-11-02T17:24:51.406" v="301" actId="1076"/>
          <ac:spMkLst>
            <pc:docMk/>
            <pc:sldMk cId="1410683013" sldId="262"/>
            <ac:spMk id="7" creationId="{F891FAB2-F29A-48A3-809D-D1CCFC75249D}"/>
          </ac:spMkLst>
        </pc:spChg>
        <pc:picChg chg="add mod">
          <ac:chgData name="Luca Datchy" userId="8507559be78801e5" providerId="LiveId" clId="{4FB1857D-7CC2-4AE6-AE1F-36703C0A177A}" dt="2023-11-02T17:24:18.970" v="292" actId="14100"/>
          <ac:picMkLst>
            <pc:docMk/>
            <pc:sldMk cId="1410683013" sldId="262"/>
            <ac:picMk id="2050" creationId="{37C41FBF-8ECA-E671-FF80-100221C53EC0}"/>
          </ac:picMkLst>
        </pc:picChg>
        <pc:picChg chg="add mod">
          <ac:chgData name="Luca Datchy" userId="8507559be78801e5" providerId="LiveId" clId="{4FB1857D-7CC2-4AE6-AE1F-36703C0A177A}" dt="2023-11-02T17:24:21.549" v="293" actId="1076"/>
          <ac:picMkLst>
            <pc:docMk/>
            <pc:sldMk cId="1410683013" sldId="262"/>
            <ac:picMk id="2052" creationId="{EAC9570C-41A6-92C0-AB04-AEC266AA6BC0}"/>
          </ac:picMkLst>
        </pc:picChg>
        <pc:picChg chg="add mod">
          <ac:chgData name="Luca Datchy" userId="8507559be78801e5" providerId="LiveId" clId="{4FB1857D-7CC2-4AE6-AE1F-36703C0A177A}" dt="2023-11-02T17:24:32.133" v="296" actId="1076"/>
          <ac:picMkLst>
            <pc:docMk/>
            <pc:sldMk cId="1410683013" sldId="262"/>
            <ac:picMk id="2054" creationId="{48B2F97C-3F51-78A1-1851-308E3214BB93}"/>
          </ac:picMkLst>
        </pc:picChg>
      </pc:sldChg>
      <pc:sldChg chg="addSp delSp modSp new mod setBg addAnim setClrOvrMap">
        <pc:chgData name="Luca Datchy" userId="8507559be78801e5" providerId="LiveId" clId="{4FB1857D-7CC2-4AE6-AE1F-36703C0A177A}" dt="2023-11-08T08:22:28.810" v="330" actId="27614"/>
        <pc:sldMkLst>
          <pc:docMk/>
          <pc:sldMk cId="484822428" sldId="263"/>
        </pc:sldMkLst>
        <pc:spChg chg="mod">
          <ac:chgData name="Luca Datchy" userId="8507559be78801e5" providerId="LiveId" clId="{4FB1857D-7CC2-4AE6-AE1F-36703C0A177A}" dt="2023-11-08T08:20:27.128" v="324" actId="26606"/>
          <ac:spMkLst>
            <pc:docMk/>
            <pc:sldMk cId="484822428" sldId="263"/>
            <ac:spMk id="2" creationId="{587B7461-EE9F-6B93-105B-8DAED14DAE51}"/>
          </ac:spMkLst>
        </pc:spChg>
        <pc:spChg chg="add del">
          <ac:chgData name="Luca Datchy" userId="8507559be78801e5" providerId="LiveId" clId="{4FB1857D-7CC2-4AE6-AE1F-36703C0A177A}" dt="2023-11-08T08:20:27.128" v="324" actId="26606"/>
          <ac:spMkLst>
            <pc:docMk/>
            <pc:sldMk cId="484822428" sldId="263"/>
            <ac:spMk id="1043" creationId="{7E76E764-7D03-4403-9B9D-7FBE8FDAA853}"/>
          </ac:spMkLst>
        </pc:spChg>
        <pc:spChg chg="add del">
          <ac:chgData name="Luca Datchy" userId="8507559be78801e5" providerId="LiveId" clId="{4FB1857D-7CC2-4AE6-AE1F-36703C0A177A}" dt="2023-11-08T08:20:27.128" v="324" actId="26606"/>
          <ac:spMkLst>
            <pc:docMk/>
            <pc:sldMk cId="484822428" sldId="263"/>
            <ac:spMk id="1045" creationId="{FCEE49A1-138E-4B5B-ACEB-C61A5C591AAA}"/>
          </ac:spMkLst>
        </pc:spChg>
        <pc:spChg chg="add del">
          <ac:chgData name="Luca Datchy" userId="8507559be78801e5" providerId="LiveId" clId="{4FB1857D-7CC2-4AE6-AE1F-36703C0A177A}" dt="2023-11-08T08:21:35.196" v="329" actId="26606"/>
          <ac:spMkLst>
            <pc:docMk/>
            <pc:sldMk cId="484822428" sldId="263"/>
            <ac:spMk id="1067" creationId="{E49B76A8-D4D2-428D-84FA-657EEA587ED8}"/>
          </ac:spMkLst>
        </pc:spChg>
        <pc:spChg chg="add del">
          <ac:chgData name="Luca Datchy" userId="8507559be78801e5" providerId="LiveId" clId="{4FB1857D-7CC2-4AE6-AE1F-36703C0A177A}" dt="2023-11-08T08:21:35.196" v="329" actId="26606"/>
          <ac:spMkLst>
            <pc:docMk/>
            <pc:sldMk cId="484822428" sldId="263"/>
            <ac:spMk id="1076" creationId="{15A54023-E435-4098-A370-AE54A007EB91}"/>
          </ac:spMkLst>
        </pc:spChg>
        <pc:spChg chg="add del">
          <ac:chgData name="Luca Datchy" userId="8507559be78801e5" providerId="LiveId" clId="{4FB1857D-7CC2-4AE6-AE1F-36703C0A177A}" dt="2023-11-08T08:21:35.173" v="328" actId="26606"/>
          <ac:spMkLst>
            <pc:docMk/>
            <pc:sldMk cId="484822428" sldId="263"/>
            <ac:spMk id="1091" creationId="{1EB20B44-7036-4CA2-A2C8-090E3EF2B1E1}"/>
          </ac:spMkLst>
        </pc:spChg>
        <pc:spChg chg="add">
          <ac:chgData name="Luca Datchy" userId="8507559be78801e5" providerId="LiveId" clId="{4FB1857D-7CC2-4AE6-AE1F-36703C0A177A}" dt="2023-11-08T08:21:35.196" v="329" actId="26606"/>
          <ac:spMkLst>
            <pc:docMk/>
            <pc:sldMk cId="484822428" sldId="263"/>
            <ac:spMk id="1095" creationId="{A5297663-788D-4612-AD5B-5BB11E6597E7}"/>
          </ac:spMkLst>
        </pc:spChg>
        <pc:spChg chg="add del">
          <ac:chgData name="Luca Datchy" userId="8507559be78801e5" providerId="LiveId" clId="{4FB1857D-7CC2-4AE6-AE1F-36703C0A177A}" dt="2023-11-08T08:21:35.173" v="328" actId="26606"/>
          <ac:spMkLst>
            <pc:docMk/>
            <pc:sldMk cId="484822428" sldId="263"/>
            <ac:spMk id="1100" creationId="{37A342F4-E625-4D46-A79F-C057C4C4E324}"/>
          </ac:spMkLst>
        </pc:spChg>
        <pc:spChg chg="add">
          <ac:chgData name="Luca Datchy" userId="8507559be78801e5" providerId="LiveId" clId="{4FB1857D-7CC2-4AE6-AE1F-36703C0A177A}" dt="2023-11-08T08:21:35.196" v="329" actId="26606"/>
          <ac:spMkLst>
            <pc:docMk/>
            <pc:sldMk cId="484822428" sldId="263"/>
            <ac:spMk id="1104" creationId="{2CA64412-2AB6-4391-A38D-E4C8F587BCCD}"/>
          </ac:spMkLst>
        </pc:spChg>
        <pc:spChg chg="add">
          <ac:chgData name="Luca Datchy" userId="8507559be78801e5" providerId="LiveId" clId="{4FB1857D-7CC2-4AE6-AE1F-36703C0A177A}" dt="2023-11-08T08:21:35.196" v="329" actId="26606"/>
          <ac:spMkLst>
            <pc:docMk/>
            <pc:sldMk cId="484822428" sldId="263"/>
            <ac:spMk id="1109" creationId="{D0E0D055-82B3-47E5-A421-C439E9F24E5D}"/>
          </ac:spMkLst>
        </pc:spChg>
        <pc:spChg chg="add">
          <ac:chgData name="Luca Datchy" userId="8507559be78801e5" providerId="LiveId" clId="{4FB1857D-7CC2-4AE6-AE1F-36703C0A177A}" dt="2023-11-08T08:21:35.196" v="329" actId="26606"/>
          <ac:spMkLst>
            <pc:docMk/>
            <pc:sldMk cId="484822428" sldId="263"/>
            <ac:spMk id="1110" creationId="{2CAC8A53-A07F-4647-B003-51A924F3F064}"/>
          </ac:spMkLst>
        </pc:spChg>
        <pc:grpChg chg="add del">
          <ac:chgData name="Luca Datchy" userId="8507559be78801e5" providerId="LiveId" clId="{4FB1857D-7CC2-4AE6-AE1F-36703C0A177A}" dt="2023-11-08T08:20:27.128" v="324" actId="26606"/>
          <ac:grpSpMkLst>
            <pc:docMk/>
            <pc:sldMk cId="484822428" sldId="263"/>
            <ac:grpSpMk id="1047" creationId="{4C5F9751-5C17-4A6E-B14B-E470DE730B30}"/>
          </ac:grpSpMkLst>
        </pc:grpChg>
        <pc:grpChg chg="add del">
          <ac:chgData name="Luca Datchy" userId="8507559be78801e5" providerId="LiveId" clId="{4FB1857D-7CC2-4AE6-AE1F-36703C0A177A}" dt="2023-11-08T08:21:35.196" v="329" actId="26606"/>
          <ac:grpSpMkLst>
            <pc:docMk/>
            <pc:sldMk cId="484822428" sldId="263"/>
            <ac:grpSpMk id="1069" creationId="{8D463EDB-0644-4F84-9901-D2434D550912}"/>
          </ac:grpSpMkLst>
        </pc:grpChg>
        <pc:grpChg chg="add del">
          <ac:chgData name="Luca Datchy" userId="8507559be78801e5" providerId="LiveId" clId="{4FB1857D-7CC2-4AE6-AE1F-36703C0A177A}" dt="2023-11-08T08:21:35.173" v="328" actId="26606"/>
          <ac:grpSpMkLst>
            <pc:docMk/>
            <pc:sldMk cId="484822428" sldId="263"/>
            <ac:grpSpMk id="1093" creationId="{7200E4EA-CDF9-486F-BB7F-78FDD147C179}"/>
          </ac:grpSpMkLst>
        </pc:grpChg>
        <pc:grpChg chg="add">
          <ac:chgData name="Luca Datchy" userId="8507559be78801e5" providerId="LiveId" clId="{4FB1857D-7CC2-4AE6-AE1F-36703C0A177A}" dt="2023-11-08T08:21:35.196" v="329" actId="26606"/>
          <ac:grpSpMkLst>
            <pc:docMk/>
            <pc:sldMk cId="484822428" sldId="263"/>
            <ac:grpSpMk id="1097" creationId="{EF324E1F-DAC3-43B5-944C-6D74CCA0A441}"/>
          </ac:grpSpMkLst>
        </pc:grpChg>
        <pc:picChg chg="add del">
          <ac:chgData name="Luca Datchy" userId="8507559be78801e5" providerId="LiveId" clId="{4FB1857D-7CC2-4AE6-AE1F-36703C0A177A}" dt="2023-11-07T17:55:18.470" v="319"/>
          <ac:picMkLst>
            <pc:docMk/>
            <pc:sldMk cId="484822428" sldId="263"/>
            <ac:picMk id="3" creationId="{45DEA049-3491-8E51-03D6-2344C54A6F87}"/>
          </ac:picMkLst>
        </pc:picChg>
        <pc:picChg chg="add del">
          <ac:chgData name="Luca Datchy" userId="8507559be78801e5" providerId="LiveId" clId="{4FB1857D-7CC2-4AE6-AE1F-36703C0A177A}" dt="2023-11-07T17:55:11.317" v="317"/>
          <ac:picMkLst>
            <pc:docMk/>
            <pc:sldMk cId="484822428" sldId="263"/>
            <ac:picMk id="1026" creationId="{2630BAAC-CE12-1437-C0A5-64EB0CD63741}"/>
          </ac:picMkLst>
        </pc:picChg>
        <pc:picChg chg="add mod ord">
          <ac:chgData name="Luca Datchy" userId="8507559be78801e5" providerId="LiveId" clId="{4FB1857D-7CC2-4AE6-AE1F-36703C0A177A}" dt="2023-11-08T08:22:28.810" v="330" actId="27614"/>
          <ac:picMkLst>
            <pc:docMk/>
            <pc:sldMk cId="484822428" sldId="263"/>
            <ac:picMk id="1028" creationId="{468313B3-DD7D-19CA-65D1-7C035421EF41}"/>
          </ac:picMkLst>
        </pc:picChg>
        <pc:picChg chg="add mod ord">
          <ac:chgData name="Luca Datchy" userId="8507559be78801e5" providerId="LiveId" clId="{4FB1857D-7CC2-4AE6-AE1F-36703C0A177A}" dt="2023-11-08T08:21:35.196" v="329" actId="26606"/>
          <ac:picMkLst>
            <pc:docMk/>
            <pc:sldMk cId="484822428" sldId="263"/>
            <ac:picMk id="1030" creationId="{06D49B19-EAEB-BE60-BFD4-62D20AC349ED}"/>
          </ac:picMkLst>
        </pc:picChg>
        <pc:picChg chg="add mod">
          <ac:chgData name="Luca Datchy" userId="8507559be78801e5" providerId="LiveId" clId="{4FB1857D-7CC2-4AE6-AE1F-36703C0A177A}" dt="2023-11-08T08:21:35.196" v="329" actId="26606"/>
          <ac:picMkLst>
            <pc:docMk/>
            <pc:sldMk cId="484822428" sldId="263"/>
            <ac:picMk id="1032" creationId="{95A932B3-9F73-E879-D6F8-7B3EC2AC4876}"/>
          </ac:picMkLst>
        </pc:picChg>
        <pc:cxnChg chg="add del">
          <ac:chgData name="Luca Datchy" userId="8507559be78801e5" providerId="LiveId" clId="{4FB1857D-7CC2-4AE6-AE1F-36703C0A177A}" dt="2023-11-08T08:20:27.128" v="324" actId="26606"/>
          <ac:cxnSpMkLst>
            <pc:docMk/>
            <pc:sldMk cId="484822428" sldId="263"/>
            <ac:cxnSpMk id="1033" creationId="{0512F9CB-A1A0-4043-A103-F6A4B94B695A}"/>
          </ac:cxnSpMkLst>
        </pc:cxnChg>
        <pc:cxnChg chg="add del">
          <ac:chgData name="Luca Datchy" userId="8507559be78801e5" providerId="LiveId" clId="{4FB1857D-7CC2-4AE6-AE1F-36703C0A177A}" dt="2023-11-08T08:20:27.128" v="324" actId="26606"/>
          <ac:cxnSpMkLst>
            <pc:docMk/>
            <pc:sldMk cId="484822428" sldId="263"/>
            <ac:cxnSpMk id="1035" creationId="{ADBE6588-EE16-4389-857C-86A156D49E5D}"/>
          </ac:cxnSpMkLst>
        </pc:cxnChg>
        <pc:cxnChg chg="add del">
          <ac:chgData name="Luca Datchy" userId="8507559be78801e5" providerId="LiveId" clId="{4FB1857D-7CC2-4AE6-AE1F-36703C0A177A}" dt="2023-11-08T08:20:27.128" v="324" actId="26606"/>
          <ac:cxnSpMkLst>
            <pc:docMk/>
            <pc:sldMk cId="484822428" sldId="263"/>
            <ac:cxnSpMk id="1037" creationId="{17FD48D2-B0A7-413D-B947-AA55AC1296D5}"/>
          </ac:cxnSpMkLst>
        </pc:cxnChg>
        <pc:cxnChg chg="add del">
          <ac:chgData name="Luca Datchy" userId="8507559be78801e5" providerId="LiveId" clId="{4FB1857D-7CC2-4AE6-AE1F-36703C0A177A}" dt="2023-11-08T08:20:27.128" v="324" actId="26606"/>
          <ac:cxnSpMkLst>
            <pc:docMk/>
            <pc:sldMk cId="484822428" sldId="263"/>
            <ac:cxnSpMk id="1039" creationId="{2BE668D0-D906-4EEE-B32F-8C028624B837}"/>
          </ac:cxnSpMkLst>
        </pc:cxnChg>
        <pc:cxnChg chg="add del">
          <ac:chgData name="Luca Datchy" userId="8507559be78801e5" providerId="LiveId" clId="{4FB1857D-7CC2-4AE6-AE1F-36703C0A177A}" dt="2023-11-08T08:20:27.128" v="324" actId="26606"/>
          <ac:cxnSpMkLst>
            <pc:docMk/>
            <pc:sldMk cId="484822428" sldId="263"/>
            <ac:cxnSpMk id="1041" creationId="{D1DE67A3-B8F6-4CFD-A8E0-D15200F23152}"/>
          </ac:cxnSpMkLst>
        </pc:cxnChg>
        <pc:cxnChg chg="add del">
          <ac:chgData name="Luca Datchy" userId="8507559be78801e5" providerId="LiveId" clId="{4FB1857D-7CC2-4AE6-AE1F-36703C0A177A}" dt="2023-11-08T08:21:35.196" v="329" actId="26606"/>
          <ac:cxnSpMkLst>
            <pc:docMk/>
            <pc:sldMk cId="484822428" sldId="263"/>
            <ac:cxnSpMk id="1057" creationId="{8C152077-984A-4612-B0E1-251C62EB1528}"/>
          </ac:cxnSpMkLst>
        </pc:cxnChg>
        <pc:cxnChg chg="add del">
          <ac:chgData name="Luca Datchy" userId="8507559be78801e5" providerId="LiveId" clId="{4FB1857D-7CC2-4AE6-AE1F-36703C0A177A}" dt="2023-11-08T08:21:35.196" v="329" actId="26606"/>
          <ac:cxnSpMkLst>
            <pc:docMk/>
            <pc:sldMk cId="484822428" sldId="263"/>
            <ac:cxnSpMk id="1059" creationId="{C05450BA-2A87-4847-A5A0-E7D960557220}"/>
          </ac:cxnSpMkLst>
        </pc:cxnChg>
        <pc:cxnChg chg="add del">
          <ac:chgData name="Luca Datchy" userId="8507559be78801e5" providerId="LiveId" clId="{4FB1857D-7CC2-4AE6-AE1F-36703C0A177A}" dt="2023-11-08T08:21:35.196" v="329" actId="26606"/>
          <ac:cxnSpMkLst>
            <pc:docMk/>
            <pc:sldMk cId="484822428" sldId="263"/>
            <ac:cxnSpMk id="1061" creationId="{A16F9ADA-A824-456A-9728-D5BFFE04D3A2}"/>
          </ac:cxnSpMkLst>
        </pc:cxnChg>
        <pc:cxnChg chg="add del">
          <ac:chgData name="Luca Datchy" userId="8507559be78801e5" providerId="LiveId" clId="{4FB1857D-7CC2-4AE6-AE1F-36703C0A177A}" dt="2023-11-08T08:21:35.196" v="329" actId="26606"/>
          <ac:cxnSpMkLst>
            <pc:docMk/>
            <pc:sldMk cId="484822428" sldId="263"/>
            <ac:cxnSpMk id="1063" creationId="{63034157-938C-45F5-8DCA-208D22E5BBE4}"/>
          </ac:cxnSpMkLst>
        </pc:cxnChg>
        <pc:cxnChg chg="add del">
          <ac:chgData name="Luca Datchy" userId="8507559be78801e5" providerId="LiveId" clId="{4FB1857D-7CC2-4AE6-AE1F-36703C0A177A}" dt="2023-11-08T08:21:35.196" v="329" actId="26606"/>
          <ac:cxnSpMkLst>
            <pc:docMk/>
            <pc:sldMk cId="484822428" sldId="263"/>
            <ac:cxnSpMk id="1065" creationId="{2369327A-A6C5-4293-80D1-DECEBA3F5FF0}"/>
          </ac:cxnSpMkLst>
        </pc:cxnChg>
        <pc:cxnChg chg="add del">
          <ac:chgData name="Luca Datchy" userId="8507559be78801e5" providerId="LiveId" clId="{4FB1857D-7CC2-4AE6-AE1F-36703C0A177A}" dt="2023-11-08T08:21:35.173" v="328" actId="26606"/>
          <ac:cxnSpMkLst>
            <pc:docMk/>
            <pc:sldMk cId="484822428" sldId="263"/>
            <ac:cxnSpMk id="1081" creationId="{FD6CD0A5-6C83-427D-AB05-3BE0E15A7779}"/>
          </ac:cxnSpMkLst>
        </pc:cxnChg>
        <pc:cxnChg chg="add del">
          <ac:chgData name="Luca Datchy" userId="8507559be78801e5" providerId="LiveId" clId="{4FB1857D-7CC2-4AE6-AE1F-36703C0A177A}" dt="2023-11-08T08:21:35.173" v="328" actId="26606"/>
          <ac:cxnSpMkLst>
            <pc:docMk/>
            <pc:sldMk cId="484822428" sldId="263"/>
            <ac:cxnSpMk id="1083" creationId="{6B6653D5-62D5-45D6-B95A-38FB56233DD1}"/>
          </ac:cxnSpMkLst>
        </pc:cxnChg>
        <pc:cxnChg chg="add del">
          <ac:chgData name="Luca Datchy" userId="8507559be78801e5" providerId="LiveId" clId="{4FB1857D-7CC2-4AE6-AE1F-36703C0A177A}" dt="2023-11-08T08:21:35.173" v="328" actId="26606"/>
          <ac:cxnSpMkLst>
            <pc:docMk/>
            <pc:sldMk cId="484822428" sldId="263"/>
            <ac:cxnSpMk id="1085" creationId="{B17B25F5-9024-4196-BF35-911797D0B1E4}"/>
          </ac:cxnSpMkLst>
        </pc:cxnChg>
        <pc:cxnChg chg="add del">
          <ac:chgData name="Luca Datchy" userId="8507559be78801e5" providerId="LiveId" clId="{4FB1857D-7CC2-4AE6-AE1F-36703C0A177A}" dt="2023-11-08T08:21:35.173" v="328" actId="26606"/>
          <ac:cxnSpMkLst>
            <pc:docMk/>
            <pc:sldMk cId="484822428" sldId="263"/>
            <ac:cxnSpMk id="1087" creationId="{C3C23CF1-A0CB-42AA-A759-E1937CA848A4}"/>
          </ac:cxnSpMkLst>
        </pc:cxnChg>
        <pc:cxnChg chg="add del">
          <ac:chgData name="Luca Datchy" userId="8507559be78801e5" providerId="LiveId" clId="{4FB1857D-7CC2-4AE6-AE1F-36703C0A177A}" dt="2023-11-08T08:21:35.173" v="328" actId="26606"/>
          <ac:cxnSpMkLst>
            <pc:docMk/>
            <pc:sldMk cId="484822428" sldId="263"/>
            <ac:cxnSpMk id="1089" creationId="{12A51285-560A-444D-A414-2428698DB166}"/>
          </ac:cxnSpMkLst>
        </pc:cxnChg>
        <pc:cxnChg chg="add">
          <ac:chgData name="Luca Datchy" userId="8507559be78801e5" providerId="LiveId" clId="{4FB1857D-7CC2-4AE6-AE1F-36703C0A177A}" dt="2023-11-08T08:21:35.196" v="329" actId="26606"/>
          <ac:cxnSpMkLst>
            <pc:docMk/>
            <pc:sldMk cId="484822428" sldId="263"/>
            <ac:cxnSpMk id="1103" creationId="{330A6C9C-63D1-4992-B760-435EF6A2759F}"/>
          </ac:cxnSpMkLst>
        </pc:cxnChg>
        <pc:cxnChg chg="add">
          <ac:chgData name="Luca Datchy" userId="8507559be78801e5" providerId="LiveId" clId="{4FB1857D-7CC2-4AE6-AE1F-36703C0A177A}" dt="2023-11-08T08:21:35.196" v="329" actId="26606"/>
          <ac:cxnSpMkLst>
            <pc:docMk/>
            <pc:sldMk cId="484822428" sldId="263"/>
            <ac:cxnSpMk id="1105" creationId="{D472CD18-D7D2-4DD8-87FB-A7A564C5C25E}"/>
          </ac:cxnSpMkLst>
        </pc:cxnChg>
        <pc:cxnChg chg="add">
          <ac:chgData name="Luca Datchy" userId="8507559be78801e5" providerId="LiveId" clId="{4FB1857D-7CC2-4AE6-AE1F-36703C0A177A}" dt="2023-11-08T08:21:35.196" v="329" actId="26606"/>
          <ac:cxnSpMkLst>
            <pc:docMk/>
            <pc:sldMk cId="484822428" sldId="263"/>
            <ac:cxnSpMk id="1106" creationId="{8FEA8D90-CEC1-4C99-B9B2-A923F53BD4C3}"/>
          </ac:cxnSpMkLst>
        </pc:cxnChg>
        <pc:cxnChg chg="add">
          <ac:chgData name="Luca Datchy" userId="8507559be78801e5" providerId="LiveId" clId="{4FB1857D-7CC2-4AE6-AE1F-36703C0A177A}" dt="2023-11-08T08:21:35.196" v="329" actId="26606"/>
          <ac:cxnSpMkLst>
            <pc:docMk/>
            <pc:sldMk cId="484822428" sldId="263"/>
            <ac:cxnSpMk id="1107" creationId="{CDFE5E72-3155-4571-899B-68E964BE456A}"/>
          </ac:cxnSpMkLst>
        </pc:cxnChg>
        <pc:cxnChg chg="add">
          <ac:chgData name="Luca Datchy" userId="8507559be78801e5" providerId="LiveId" clId="{4FB1857D-7CC2-4AE6-AE1F-36703C0A177A}" dt="2023-11-08T08:21:35.196" v="329" actId="26606"/>
          <ac:cxnSpMkLst>
            <pc:docMk/>
            <pc:sldMk cId="484822428" sldId="263"/>
            <ac:cxnSpMk id="1108" creationId="{2F73A57D-E499-4073-A0F1-3F9A0086AE9B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D832-7E32-4247-9D7C-FCEA02C15581}" type="datetimeFigureOut">
              <a:rPr lang="fr-FR" smtClean="0"/>
              <a:t>09/10/2024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70E7B-7D6E-4702-9B23-64EED6B9B6B9}" type="slidenum">
              <a:rPr lang="fr-FR" smtClean="0"/>
              <a:t>‹N°›</a:t>
            </a:fld>
            <a:endParaRPr lang="fr-FR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8041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D832-7E32-4247-9D7C-FCEA02C15581}" type="datetimeFigureOut">
              <a:rPr lang="fr-FR" smtClean="0"/>
              <a:t>09/10/2024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70E7B-7D6E-4702-9B23-64EED6B9B6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6318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D832-7E32-4247-9D7C-FCEA02C15581}" type="datetimeFigureOut">
              <a:rPr lang="fr-FR" smtClean="0"/>
              <a:t>09/10/2024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70E7B-7D6E-4702-9B23-64EED6B9B6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9212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D832-7E32-4247-9D7C-FCEA02C15581}" type="datetimeFigureOut">
              <a:rPr lang="fr-FR" smtClean="0"/>
              <a:t>09/10/2024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70E7B-7D6E-4702-9B23-64EED6B9B6B9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366633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D832-7E32-4247-9D7C-FCEA02C15581}" type="datetimeFigureOut">
              <a:rPr lang="fr-FR" smtClean="0"/>
              <a:t>09/10/2024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70E7B-7D6E-4702-9B23-64EED6B9B6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84390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D832-7E32-4247-9D7C-FCEA02C15581}" type="datetimeFigureOut">
              <a:rPr lang="fr-FR" smtClean="0"/>
              <a:t>09/10/2024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70E7B-7D6E-4702-9B23-64EED6B9B6B9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232528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D832-7E32-4247-9D7C-FCEA02C15581}" type="datetimeFigureOut">
              <a:rPr lang="fr-FR" smtClean="0"/>
              <a:t>09/10/2024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70E7B-7D6E-4702-9B23-64EED6B9B6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28348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D832-7E32-4247-9D7C-FCEA02C15581}" type="datetimeFigureOut">
              <a:rPr lang="fr-FR" smtClean="0"/>
              <a:t>09/10/2024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70E7B-7D6E-4702-9B23-64EED6B9B6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6052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D832-7E32-4247-9D7C-FCEA02C15581}" type="datetimeFigureOut">
              <a:rPr lang="fr-FR" smtClean="0"/>
              <a:t>09/10/2024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70E7B-7D6E-4702-9B23-64EED6B9B6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6487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D832-7E32-4247-9D7C-FCEA02C15581}" type="datetimeFigureOut">
              <a:rPr lang="fr-FR" smtClean="0"/>
              <a:t>09/10/2024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70E7B-7D6E-4702-9B23-64EED6B9B6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3210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D832-7E32-4247-9D7C-FCEA02C15581}" type="datetimeFigureOut">
              <a:rPr lang="fr-FR" smtClean="0"/>
              <a:t>09/10/2024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70E7B-7D6E-4702-9B23-64EED6B9B6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9991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D832-7E32-4247-9D7C-FCEA02C15581}" type="datetimeFigureOut">
              <a:rPr lang="fr-FR" smtClean="0"/>
              <a:t>09/10/2024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70E7B-7D6E-4702-9B23-64EED6B9B6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8626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D832-7E32-4247-9D7C-FCEA02C15581}" type="datetimeFigureOut">
              <a:rPr lang="fr-FR" smtClean="0"/>
              <a:t>09/10/2024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70E7B-7D6E-4702-9B23-64EED6B9B6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8158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D832-7E32-4247-9D7C-FCEA02C15581}" type="datetimeFigureOut">
              <a:rPr lang="fr-FR" smtClean="0"/>
              <a:t>09/10/2024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70E7B-7D6E-4702-9B23-64EED6B9B6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0902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D832-7E32-4247-9D7C-FCEA02C15581}" type="datetimeFigureOut">
              <a:rPr lang="fr-FR" smtClean="0"/>
              <a:t>09/10/2024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70E7B-7D6E-4702-9B23-64EED6B9B6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1837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D832-7E32-4247-9D7C-FCEA02C15581}" type="datetimeFigureOut">
              <a:rPr lang="fr-FR" smtClean="0"/>
              <a:t>09/10/2024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70E7B-7D6E-4702-9B23-64EED6B9B6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8455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D832-7E32-4247-9D7C-FCEA02C15581}" type="datetimeFigureOut">
              <a:rPr lang="fr-FR" smtClean="0"/>
              <a:t>09/10/2024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70E7B-7D6E-4702-9B23-64EED6B9B6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5382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8AED832-7E32-4247-9D7C-FCEA02C15581}" type="datetimeFigureOut">
              <a:rPr lang="fr-FR" smtClean="0"/>
              <a:t>09/10/2024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BA70E7B-7D6E-4702-9B23-64EED6B9B6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19967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google.com/url?sa=i&amp;url=http%3A%2F%2Fwww.casanizza.it%2Ffr%2Fpiazza-san-carlo-torino%2F&amp;psig=AOvVaw2D0PbsSlSAbNV_5vVVY8kP&amp;ust=1698996541287000&amp;source=images&amp;cd=vfe&amp;opi=89978449&amp;ved=0CBMQjhxqFwoTCNDNxbzlpIIDFQAAAAAdAAAAABAJ" TargetMode="Externa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hyperlink" Target="https://vicedi.com/basilique-de-superga/" TargetMode="External"/><Relationship Id="rId7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hyperlink" Target="https://www.flickr.com/photos/29248605@N07/53156153772" TargetMode="External"/><Relationship Id="rId4" Type="http://schemas.openxmlformats.org/officeDocument/2006/relationships/image" Target="../media/image9.jpe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3E82A0-3D71-8790-EAD8-36BE5CC912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			Torino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66EB24F-B47E-4711-52C2-5AFD020099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			Luca </a:t>
            </a:r>
            <a:r>
              <a:rPr lang="fr-FR" dirty="0" err="1">
                <a:solidFill>
                  <a:schemeClr val="tx1"/>
                </a:solidFill>
              </a:rPr>
              <a:t>Datchy</a:t>
            </a:r>
            <a:r>
              <a:rPr lang="fr-FR" dirty="0">
                <a:solidFill>
                  <a:schemeClr val="tx1"/>
                </a:solidFill>
              </a:rPr>
              <a:t> </a:t>
            </a:r>
          </a:p>
          <a:p>
            <a:r>
              <a:rPr lang="fr-FR" dirty="0">
                <a:solidFill>
                  <a:schemeClr val="tx1"/>
                </a:solidFill>
              </a:rPr>
              <a:t>			1</a:t>
            </a:r>
            <a:r>
              <a:rPr lang="fr-FR" baseline="30000" dirty="0">
                <a:solidFill>
                  <a:schemeClr val="tx1"/>
                </a:solidFill>
              </a:rPr>
              <a:t>er</a:t>
            </a:r>
            <a:r>
              <a:rPr lang="fr-FR" dirty="0">
                <a:solidFill>
                  <a:schemeClr val="tx1"/>
                </a:solidFill>
              </a:rPr>
              <a:t> STI2D3</a:t>
            </a:r>
          </a:p>
        </p:txBody>
      </p:sp>
      <p:pic>
        <p:nvPicPr>
          <p:cNvPr id="2050" name="Picture 2" descr="Drapeau de Turin">
            <a:extLst>
              <a:ext uri="{FF2B5EF4-FFF2-40B4-BE49-F238E27FC236}">
                <a16:creationId xmlns:a16="http://schemas.microsoft.com/office/drawing/2014/main" id="{AA6943F9-9FAB-E701-0CE5-5B84FFD99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082" y="146657"/>
            <a:ext cx="5633086" cy="376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BE51543-C885-498D-A3AC-B178A18AC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848" y="225401"/>
            <a:ext cx="1552513" cy="250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573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03" name="Straight Connector 1080">
            <a:extLst>
              <a:ext uri="{FF2B5EF4-FFF2-40B4-BE49-F238E27FC236}">
                <a16:creationId xmlns:a16="http://schemas.microsoft.com/office/drawing/2014/main" id="{330A6C9C-63D1-4992-B760-435EF6A27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5" name="Straight Connector 1082">
            <a:extLst>
              <a:ext uri="{FF2B5EF4-FFF2-40B4-BE49-F238E27FC236}">
                <a16:creationId xmlns:a16="http://schemas.microsoft.com/office/drawing/2014/main" id="{D472CD18-D7D2-4DD8-87FB-A7A564C5C2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6" name="Straight Connector 1084">
            <a:extLst>
              <a:ext uri="{FF2B5EF4-FFF2-40B4-BE49-F238E27FC236}">
                <a16:creationId xmlns:a16="http://schemas.microsoft.com/office/drawing/2014/main" id="{8FEA8D90-CEC1-4C99-B9B2-A923F53BD4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7" name="Straight Connector 1086">
            <a:extLst>
              <a:ext uri="{FF2B5EF4-FFF2-40B4-BE49-F238E27FC236}">
                <a16:creationId xmlns:a16="http://schemas.microsoft.com/office/drawing/2014/main" id="{CDFE5E72-3155-4571-899B-68E964BE4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8" name="Straight Connector 1088">
            <a:extLst>
              <a:ext uri="{FF2B5EF4-FFF2-40B4-BE49-F238E27FC236}">
                <a16:creationId xmlns:a16="http://schemas.microsoft.com/office/drawing/2014/main" id="{2F73A57D-E499-4073-A0F1-3F9A0086A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109" name="Rectangle 1108">
            <a:extLst>
              <a:ext uri="{FF2B5EF4-FFF2-40B4-BE49-F238E27FC236}">
                <a16:creationId xmlns:a16="http://schemas.microsoft.com/office/drawing/2014/main" id="{D0E0D055-82B3-47E5-A421-C439E9F24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87B7461-EE9F-6B93-105B-8DAED14DA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641" y="4473679"/>
            <a:ext cx="9552558" cy="12332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La storia della città di torino</a:t>
            </a:r>
          </a:p>
        </p:txBody>
      </p:sp>
      <p:sp>
        <p:nvSpPr>
          <p:cNvPr id="1110" name="Snip Diagonal Corner Rectangle 12">
            <a:extLst>
              <a:ext uri="{FF2B5EF4-FFF2-40B4-BE49-F238E27FC236}">
                <a16:creationId xmlns:a16="http://schemas.microsoft.com/office/drawing/2014/main" id="{2CAC8A53-A07F-4647-B003-51A924F3F0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251" y="690851"/>
            <a:ext cx="2995535" cy="3584587"/>
          </a:xfrm>
          <a:prstGeom prst="snip2DiagRect">
            <a:avLst>
              <a:gd name="adj1" fmla="val 12305"/>
              <a:gd name="adj2" fmla="val 0"/>
            </a:avLst>
          </a:prstGeom>
          <a:solidFill>
            <a:schemeClr val="tx1"/>
          </a:solidFill>
          <a:ln>
            <a:solidFill>
              <a:srgbClr val="FFFFFF">
                <a:alpha val="40000"/>
              </a:srgbClr>
            </a:soli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 descr="Europa Cantat — Wikipédia">
            <a:extLst>
              <a:ext uri="{FF2B5EF4-FFF2-40B4-BE49-F238E27FC236}">
                <a16:creationId xmlns:a16="http://schemas.microsoft.com/office/drawing/2014/main" id="{95A932B3-9F73-E879-D6F8-7B3EC2AC4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9964" y="1248259"/>
            <a:ext cx="2340108" cy="246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5" name="Snip Diagonal Corner Rectangle 27">
            <a:extLst>
              <a:ext uri="{FF2B5EF4-FFF2-40B4-BE49-F238E27FC236}">
                <a16:creationId xmlns:a16="http://schemas.microsoft.com/office/drawing/2014/main" id="{A5297663-788D-4612-AD5B-5BB11E659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95499" y="690851"/>
            <a:ext cx="2995535" cy="3584587"/>
          </a:xfrm>
          <a:prstGeom prst="snip2DiagRect">
            <a:avLst>
              <a:gd name="adj1" fmla="val 12305"/>
              <a:gd name="adj2" fmla="val 0"/>
            </a:avLst>
          </a:prstGeom>
          <a:solidFill>
            <a:schemeClr val="tx1"/>
          </a:solidFill>
          <a:ln>
            <a:solidFill>
              <a:srgbClr val="FFFFFF">
                <a:alpha val="40000"/>
              </a:srgbClr>
            </a:soli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Une image contenant Graphique, art, cercle, sapin&#10;&#10;Description générée automatiquement">
            <a:extLst>
              <a:ext uri="{FF2B5EF4-FFF2-40B4-BE49-F238E27FC236}">
                <a16:creationId xmlns:a16="http://schemas.microsoft.com/office/drawing/2014/main" id="{468313B3-DD7D-19CA-65D1-7C035421EF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0" r="-2" b="-2"/>
          <a:stretch/>
        </p:blipFill>
        <p:spPr bwMode="auto">
          <a:xfrm>
            <a:off x="4323212" y="1403943"/>
            <a:ext cx="2340108" cy="215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97" name="Group 1096">
            <a:extLst>
              <a:ext uri="{FF2B5EF4-FFF2-40B4-BE49-F238E27FC236}">
                <a16:creationId xmlns:a16="http://schemas.microsoft.com/office/drawing/2014/main" id="{EF324E1F-DAC3-43B5-944C-6D74CCA0A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098" name="Straight Connector 1097">
              <a:extLst>
                <a:ext uri="{FF2B5EF4-FFF2-40B4-BE49-F238E27FC236}">
                  <a16:creationId xmlns:a16="http://schemas.microsoft.com/office/drawing/2014/main" id="{FE5E1E0D-50D6-46D6-A32E-B3810926B6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9" name="Straight Connector 1098">
              <a:extLst>
                <a:ext uri="{FF2B5EF4-FFF2-40B4-BE49-F238E27FC236}">
                  <a16:creationId xmlns:a16="http://schemas.microsoft.com/office/drawing/2014/main" id="{142E947C-94B9-403C-B7D6-5EA4D0FA2F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1" name="Straight Connector 1099">
              <a:extLst>
                <a:ext uri="{FF2B5EF4-FFF2-40B4-BE49-F238E27FC236}">
                  <a16:creationId xmlns:a16="http://schemas.microsoft.com/office/drawing/2014/main" id="{F8BE7905-047B-4FB0-9831-CD668AABDE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1" name="Straight Connector 1100">
              <a:extLst>
                <a:ext uri="{FF2B5EF4-FFF2-40B4-BE49-F238E27FC236}">
                  <a16:creationId xmlns:a16="http://schemas.microsoft.com/office/drawing/2014/main" id="{E8376464-DAC4-4C40-AF2D-BBF41DCA40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2" name="Straight Connector 1101">
              <a:extLst>
                <a:ext uri="{FF2B5EF4-FFF2-40B4-BE49-F238E27FC236}">
                  <a16:creationId xmlns:a16="http://schemas.microsoft.com/office/drawing/2014/main" id="{9A255588-7F24-4FDC-9D1B-94A054291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04" name="Snip Diagonal Corner Rectangle 31">
            <a:extLst>
              <a:ext uri="{FF2B5EF4-FFF2-40B4-BE49-F238E27FC236}">
                <a16:creationId xmlns:a16="http://schemas.microsoft.com/office/drawing/2014/main" id="{2CA64412-2AB6-4391-A38D-E4C8F587B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96780" y="690851"/>
            <a:ext cx="2995535" cy="3584587"/>
          </a:xfrm>
          <a:prstGeom prst="snip2DiagRect">
            <a:avLst>
              <a:gd name="adj1" fmla="val 12305"/>
              <a:gd name="adj2" fmla="val 0"/>
            </a:avLst>
          </a:prstGeom>
          <a:solidFill>
            <a:schemeClr val="tx1"/>
          </a:solidFill>
          <a:ln>
            <a:solidFill>
              <a:srgbClr val="FFFFFF">
                <a:alpha val="40000"/>
              </a:srgbClr>
            </a:soli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Turin sera la ville hôte du concours Eurovision 2022 | En Route Pour l' Eurovision 2024">
            <a:extLst>
              <a:ext uri="{FF2B5EF4-FFF2-40B4-BE49-F238E27FC236}">
                <a16:creationId xmlns:a16="http://schemas.microsoft.com/office/drawing/2014/main" id="{06D49B19-EAEB-BE60-BFD4-62D20AC349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0" r="-3" b="2670"/>
          <a:stretch/>
        </p:blipFill>
        <p:spPr bwMode="auto">
          <a:xfrm>
            <a:off x="7624493" y="1795563"/>
            <a:ext cx="2340108" cy="137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82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92253C18-6A9A-4E33-80D9-CBCE81DFAB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97323" y="2828835"/>
            <a:ext cx="1152110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fr-FR" sz="7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grazie per avermi ascoltato </a:t>
            </a:r>
          </a:p>
        </p:txBody>
      </p:sp>
    </p:spTree>
    <p:extLst>
      <p:ext uri="{BB962C8B-B14F-4D97-AF65-F5344CB8AC3E}">
        <p14:creationId xmlns:p14="http://schemas.microsoft.com/office/powerpoint/2010/main" val="2272226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8F4E830A-06F9-4EAA-9E65-110CF2421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Quartiers de Turin : Où Loger, sortir, lieux insolites et à éviter">
            <a:extLst>
              <a:ext uri="{FF2B5EF4-FFF2-40B4-BE49-F238E27FC236}">
                <a16:creationId xmlns:a16="http://schemas.microsoft.com/office/drawing/2014/main" id="{774020AD-F6CC-B0FD-618C-5127EACE4B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4"/>
          <a:stretch/>
        </p:blipFill>
        <p:spPr bwMode="auto">
          <a:xfrm>
            <a:off x="3174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96CE178-9521-B9FC-53D0-CE517D513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</p:spPr>
        <p:txBody>
          <a:bodyPr>
            <a:normAutofit/>
          </a:bodyPr>
          <a:lstStyle/>
          <a:p>
            <a:r>
              <a:rPr lang="fr-FR" dirty="0" err="1"/>
              <a:t>riepilogo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428F82-F9D4-4296-3AC2-499FE3E12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685800"/>
            <a:ext cx="8534400" cy="3615267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FR" dirty="0" err="1">
                <a:solidFill>
                  <a:schemeClr val="tx1"/>
                </a:solidFill>
              </a:rPr>
              <a:t>Posizione</a:t>
            </a:r>
            <a:r>
              <a:rPr lang="fr-FR" dirty="0">
                <a:solidFill>
                  <a:schemeClr val="tx1"/>
                </a:solidFill>
              </a:rPr>
              <a:t> 	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Il </a:t>
            </a:r>
            <a:r>
              <a:rPr lang="fr-FR" dirty="0" err="1">
                <a:solidFill>
                  <a:schemeClr val="tx1"/>
                </a:solidFill>
              </a:rPr>
              <a:t>suo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numero</a:t>
            </a:r>
            <a:r>
              <a:rPr lang="fr-FR" dirty="0">
                <a:solidFill>
                  <a:schemeClr val="tx1"/>
                </a:solidFill>
              </a:rPr>
              <a:t> di </a:t>
            </a:r>
            <a:r>
              <a:rPr lang="fr-FR" dirty="0" err="1">
                <a:solidFill>
                  <a:schemeClr val="tx1"/>
                </a:solidFill>
              </a:rPr>
              <a:t>abitanti</a:t>
            </a:r>
            <a:r>
              <a:rPr lang="fr-FR" dirty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>
                <a:solidFill>
                  <a:schemeClr val="tx1"/>
                </a:solidFill>
              </a:rPr>
              <a:t>I </a:t>
            </a:r>
            <a:r>
              <a:rPr lang="fr-FR" dirty="0" err="1">
                <a:solidFill>
                  <a:schemeClr val="tx1"/>
                </a:solidFill>
              </a:rPr>
              <a:t>monumenti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della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città</a:t>
            </a:r>
            <a:endParaRPr lang="fr-FR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suddivisa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torino</a:t>
            </a:r>
            <a:endParaRPr lang="fr-FR" dirty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dirty="0">
                <a:solidFill>
                  <a:schemeClr val="tx1"/>
                </a:solidFill>
              </a:rPr>
              <a:t>La </a:t>
            </a:r>
            <a:r>
              <a:rPr lang="fr-FR" dirty="0" err="1">
                <a:solidFill>
                  <a:schemeClr val="tx1"/>
                </a:solidFill>
              </a:rPr>
              <a:t>storia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della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città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786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1" name="Straight Connector 1030">
            <a:extLst>
              <a:ext uri="{FF2B5EF4-FFF2-40B4-BE49-F238E27FC236}">
                <a16:creationId xmlns:a16="http://schemas.microsoft.com/office/drawing/2014/main" id="{8FD48FB1-66D8-4676-B0AA-C139A1DB7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F033F5AE-6728-4F19-8DED-658E674B3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82C7D74A-18BA-4709-A808-44E8815C4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7" name="Straight Connector 1036">
            <a:extLst>
              <a:ext uri="{FF2B5EF4-FFF2-40B4-BE49-F238E27FC236}">
                <a16:creationId xmlns:a16="http://schemas.microsoft.com/office/drawing/2014/main" id="{B5164A3F-1561-4039-8185-AB0EEB713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9" name="Straight Connector 1038">
            <a:extLst>
              <a:ext uri="{FF2B5EF4-FFF2-40B4-BE49-F238E27FC236}">
                <a16:creationId xmlns:a16="http://schemas.microsoft.com/office/drawing/2014/main" id="{2A35DB53-42BE-460E-9CA1-1294C9846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041" name="Rectangle 1040">
            <a:extLst>
              <a:ext uri="{FF2B5EF4-FFF2-40B4-BE49-F238E27FC236}">
                <a16:creationId xmlns:a16="http://schemas.microsoft.com/office/drawing/2014/main" id="{C5BDD1EA-D8C1-45AF-9F0A-14A2A137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4DC4E0F-0025-7C03-FB61-B24BAACB7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710" y="628617"/>
            <a:ext cx="3971902" cy="30289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 err="1"/>
              <a:t>Dov’è</a:t>
            </a:r>
            <a:r>
              <a:rPr lang="en-US" sz="4800" dirty="0"/>
              <a:t> </a:t>
            </a:r>
            <a:r>
              <a:rPr lang="en-US" sz="4800" dirty="0" err="1"/>
              <a:t>torino</a:t>
            </a:r>
            <a:r>
              <a:rPr lang="en-US" sz="4800" dirty="0"/>
              <a:t> e </a:t>
            </a:r>
            <a:r>
              <a:rPr lang="en-US" sz="4800" dirty="0" err="1"/>
              <a:t>numero</a:t>
            </a:r>
            <a:r>
              <a:rPr lang="en-US" sz="4800" dirty="0"/>
              <a:t> di </a:t>
            </a:r>
            <a:r>
              <a:rPr lang="en-US" sz="4800" dirty="0" err="1"/>
              <a:t>abitanti</a:t>
            </a:r>
            <a:endParaRPr lang="en-US" sz="4800" dirty="0"/>
          </a:p>
        </p:txBody>
      </p:sp>
      <p:sp>
        <p:nvSpPr>
          <p:cNvPr id="1043" name="Snip Diagonal Corner Rectangle 6">
            <a:extLst>
              <a:ext uri="{FF2B5EF4-FFF2-40B4-BE49-F238E27FC236}">
                <a16:creationId xmlns:a16="http://schemas.microsoft.com/office/drawing/2014/main" id="{14354E08-0068-48D7-A8AD-84C7B1CF5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arte de Turin en Italie - Découvrir la des plans de la ville">
            <a:extLst>
              <a:ext uri="{FF2B5EF4-FFF2-40B4-BE49-F238E27FC236}">
                <a16:creationId xmlns:a16="http://schemas.microsoft.com/office/drawing/2014/main" id="{2284C073-A3BF-9A88-85DF-D8FA6D8D26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9638"/>
          <a:stretch/>
        </p:blipFill>
        <p:spPr bwMode="auto">
          <a:xfrm>
            <a:off x="799072" y="786117"/>
            <a:ext cx="6245352" cy="4956048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45" name="Group 1044">
            <a:extLst>
              <a:ext uri="{FF2B5EF4-FFF2-40B4-BE49-F238E27FC236}">
                <a16:creationId xmlns:a16="http://schemas.microsoft.com/office/drawing/2014/main" id="{A779F34F-2960-4B81-BA08-445B6F6A0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046" name="Straight Connector 1045">
              <a:extLst>
                <a:ext uri="{FF2B5EF4-FFF2-40B4-BE49-F238E27FC236}">
                  <a16:creationId xmlns:a16="http://schemas.microsoft.com/office/drawing/2014/main" id="{10A57ACC-416F-4A5D-B7F7-DDA9886A3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7" name="Straight Connector 1046">
              <a:extLst>
                <a:ext uri="{FF2B5EF4-FFF2-40B4-BE49-F238E27FC236}">
                  <a16:creationId xmlns:a16="http://schemas.microsoft.com/office/drawing/2014/main" id="{26522B4F-50C4-4FCE-8AE2-3789D63ED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8" name="Straight Connector 1047">
              <a:extLst>
                <a:ext uri="{FF2B5EF4-FFF2-40B4-BE49-F238E27FC236}">
                  <a16:creationId xmlns:a16="http://schemas.microsoft.com/office/drawing/2014/main" id="{2C3978FC-B5D1-42BE-B086-BC2A733D58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9" name="Straight Connector 1048">
              <a:extLst>
                <a:ext uri="{FF2B5EF4-FFF2-40B4-BE49-F238E27FC236}">
                  <a16:creationId xmlns:a16="http://schemas.microsoft.com/office/drawing/2014/main" id="{ACED99F1-340D-4970-8E66-3B28E92711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0" name="Straight Connector 1049">
              <a:extLst>
                <a:ext uri="{FF2B5EF4-FFF2-40B4-BE49-F238E27FC236}">
                  <a16:creationId xmlns:a16="http://schemas.microsoft.com/office/drawing/2014/main" id="{50A54E39-63C0-4847-A766-C6B74FEB48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863FA2D2-402B-BCD6-3AF9-52497CB88874}"/>
              </a:ext>
            </a:extLst>
          </p:cNvPr>
          <p:cNvSpPr txBox="1"/>
          <p:nvPr/>
        </p:nvSpPr>
        <p:spPr>
          <a:xfrm>
            <a:off x="1908810" y="6237278"/>
            <a:ext cx="24437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0" i="0" dirty="0">
                <a:effectLst/>
                <a:latin typeface="arial" panose="020B0604020202020204" pitchFamily="34" charset="0"/>
              </a:rPr>
              <a:t>886 837 (2017)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C07AF88-8D6A-4454-A717-75578689CE9B}"/>
              </a:ext>
            </a:extLst>
          </p:cNvPr>
          <p:cNvSpPr txBox="1"/>
          <p:nvPr/>
        </p:nvSpPr>
        <p:spPr>
          <a:xfrm>
            <a:off x="4678896" y="6278088"/>
            <a:ext cx="3164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23km confine </a:t>
            </a:r>
            <a:r>
              <a:rPr lang="fr-FR" dirty="0" err="1"/>
              <a:t>del</a:t>
            </a:r>
            <a:r>
              <a:rPr lang="fr-FR" dirty="0"/>
              <a:t> </a:t>
            </a:r>
            <a:r>
              <a:rPr lang="fr-FR" dirty="0" err="1"/>
              <a:t>francia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6803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2776E2-31F5-F2E1-C5DF-2562A82FC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012" y="4906432"/>
            <a:ext cx="8534400" cy="1507067"/>
          </a:xfrm>
        </p:spPr>
        <p:txBody>
          <a:bodyPr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monumenti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della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città</a:t>
            </a:r>
            <a:endParaRPr lang="fr-FR" dirty="0"/>
          </a:p>
        </p:txBody>
      </p:sp>
      <p:pic>
        <p:nvPicPr>
          <p:cNvPr id="3074" name="Picture 2" descr="Cartes de Turin | Cartes typographiques détaillées de Turin (Italie) de  haute qualité">
            <a:extLst>
              <a:ext uri="{FF2B5EF4-FFF2-40B4-BE49-F238E27FC236}">
                <a16:creationId xmlns:a16="http://schemas.microsoft.com/office/drawing/2014/main" id="{9027C225-33CD-F88E-3E8D-0316B9BB6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6"/>
            <a:ext cx="479901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ole Antonelliana à Turin : Musée du Cinéma et emblème [Vieille Ville]">
            <a:extLst>
              <a:ext uri="{FF2B5EF4-FFF2-40B4-BE49-F238E27FC236}">
                <a16:creationId xmlns:a16="http://schemas.microsoft.com/office/drawing/2014/main" id="{2DBA8B02-8649-1696-92EB-B594DD288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172" y="171876"/>
            <a:ext cx="3340428" cy="248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9C02A29-D8BF-334D-CA06-4239D8AE1C76}"/>
              </a:ext>
            </a:extLst>
          </p:cNvPr>
          <p:cNvSpPr txBox="1"/>
          <p:nvPr/>
        </p:nvSpPr>
        <p:spPr>
          <a:xfrm>
            <a:off x="8699172" y="2660777"/>
            <a:ext cx="21688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b="1" i="0" dirty="0">
                <a:effectLst/>
                <a:latin typeface="Helvetica" panose="020B0604020202020204" pitchFamily="34" charset="0"/>
              </a:rPr>
              <a:t>Mole </a:t>
            </a:r>
            <a:r>
              <a:rPr lang="fr-FR" b="1" i="0" dirty="0" err="1">
                <a:effectLst/>
                <a:latin typeface="Helvetica" panose="020B0604020202020204" pitchFamily="34" charset="0"/>
              </a:rPr>
              <a:t>Antonelliana</a:t>
            </a:r>
            <a:endParaRPr lang="fr-FR" b="1" i="0" dirty="0">
              <a:effectLst/>
              <a:latin typeface="Helvetica" panose="020B0604020202020204" pitchFamily="34" charset="0"/>
            </a:endParaRPr>
          </a:p>
        </p:txBody>
      </p:sp>
      <p:pic>
        <p:nvPicPr>
          <p:cNvPr id="3078" name="Picture 6" descr="San Piazza Carlo Torino - B&amp;B maison Nice">
            <a:extLst>
              <a:ext uri="{FF2B5EF4-FFF2-40B4-BE49-F238E27FC236}">
                <a16:creationId xmlns:a16="http://schemas.microsoft.com/office/drawing/2014/main" id="{D224CEBB-AD34-3D34-624A-E12A99B92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787" y="3030109"/>
            <a:ext cx="428625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F1245C6-EBDA-7EE3-6263-932EC5642903}"/>
              </a:ext>
            </a:extLst>
          </p:cNvPr>
          <p:cNvSpPr txBox="1"/>
          <p:nvPr/>
        </p:nvSpPr>
        <p:spPr>
          <a:xfrm>
            <a:off x="4903787" y="2660777"/>
            <a:ext cx="21669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b="1" i="0" strike="noStrike" dirty="0">
                <a:effectLst/>
                <a:latin typeface="Google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Piazza </a:t>
            </a:r>
            <a:r>
              <a:rPr lang="fr-FR" b="1" dirty="0">
                <a:latin typeface="Google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San </a:t>
            </a:r>
            <a:r>
              <a:rPr lang="fr-FR" b="1" i="0" strike="noStrike" dirty="0">
                <a:effectLst/>
                <a:latin typeface="Google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Carlo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9DBDFE31-6A71-4D6E-8B3A-B11E522BA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380" y="3509247"/>
            <a:ext cx="29450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/>
              </a:rPr>
              <a:t>la mappa della città e l'ubicazione dei monumenti</a:t>
            </a:r>
            <a:r>
              <a:rPr kumimoji="0" lang="it-IT" altLang="fr-F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kumimoji="0" lang="it-IT" altLang="fr-FR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038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A03DD47-3FE8-9B1C-6D22-9C87640C6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080"/>
            <a:ext cx="4320811" cy="288194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94F078D-BE12-D933-2857-16BC76DD6A7F}"/>
              </a:ext>
            </a:extLst>
          </p:cNvPr>
          <p:cNvSpPr txBox="1"/>
          <p:nvPr/>
        </p:nvSpPr>
        <p:spPr>
          <a:xfrm>
            <a:off x="0" y="3059668"/>
            <a:ext cx="2314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b="1" i="0" u="none" strike="noStrike" dirty="0" err="1">
                <a:effectLst/>
                <a:latin typeface="Google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Basilica</a:t>
            </a:r>
            <a:r>
              <a:rPr lang="fr-FR" b="1" i="0" u="none" strike="noStrike" dirty="0">
                <a:effectLst/>
                <a:latin typeface="Google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di </a:t>
            </a:r>
            <a:r>
              <a:rPr lang="fr-FR" b="1" i="0" u="none" strike="noStrike" dirty="0" err="1">
                <a:effectLst/>
                <a:latin typeface="Google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Superga</a:t>
            </a:r>
            <a:endParaRPr lang="fr-FR" b="1" i="0" u="none" strike="noStrike" dirty="0">
              <a:effectLst/>
              <a:latin typeface="Google Sans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6148" name="Picture 4" descr="Porte palatine, Turin, 2023 | La porte Palatine est un monum… | Flickr">
            <a:extLst>
              <a:ext uri="{FF2B5EF4-FFF2-40B4-BE49-F238E27FC236}">
                <a16:creationId xmlns:a16="http://schemas.microsoft.com/office/drawing/2014/main" id="{646788FC-2E12-0615-C519-FD14AEE74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720" y="118607"/>
            <a:ext cx="4409440" cy="294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E65B227-0F5B-66B8-CF3B-35B20AA2420C}"/>
              </a:ext>
            </a:extLst>
          </p:cNvPr>
          <p:cNvSpPr txBox="1"/>
          <p:nvPr/>
        </p:nvSpPr>
        <p:spPr>
          <a:xfrm>
            <a:off x="4490720" y="3059668"/>
            <a:ext cx="1703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b="1" i="0" u="none" strike="noStrike" dirty="0">
                <a:effectLst/>
                <a:latin typeface="Google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Porta </a:t>
            </a:r>
            <a:r>
              <a:rPr lang="fr-FR" b="1" i="0" u="none" strike="noStrike" dirty="0" err="1">
                <a:effectLst/>
                <a:latin typeface="Google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palatina</a:t>
            </a:r>
            <a:endParaRPr lang="fr-FR" b="1" i="0" u="none" strike="noStrike" dirty="0">
              <a:effectLst/>
              <a:latin typeface="Google Sans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6152" name="Picture 8" descr="Toujours être ailleurs: Turin - Via Garibaldi et alentours">
            <a:extLst>
              <a:ext uri="{FF2B5EF4-FFF2-40B4-BE49-F238E27FC236}">
                <a16:creationId xmlns:a16="http://schemas.microsoft.com/office/drawing/2014/main" id="{724B68D6-761B-F695-1029-120E2B7DB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3738372" cy="280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E5D8ECA-EA74-2F85-B131-C077F3F94769}"/>
              </a:ext>
            </a:extLst>
          </p:cNvPr>
          <p:cNvSpPr txBox="1"/>
          <p:nvPr/>
        </p:nvSpPr>
        <p:spPr>
          <a:xfrm>
            <a:off x="134111" y="6267489"/>
            <a:ext cx="20482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b="1" i="0" dirty="0">
                <a:effectLst/>
                <a:latin typeface="Noto Sans" panose="020B0502040204020203" pitchFamily="34" charset="0"/>
              </a:rPr>
              <a:t>piazza Solferino</a:t>
            </a:r>
          </a:p>
        </p:txBody>
      </p:sp>
      <p:pic>
        <p:nvPicPr>
          <p:cNvPr id="6154" name="Picture 10" descr="Photo libre de droit de La Fontaine De Néréides Et De Tritons Dans Les  Jardins Royaux De Turin banque d'images et plus d'images libres de droit de  Restaurer - iStock">
            <a:extLst>
              <a:ext uri="{FF2B5EF4-FFF2-40B4-BE49-F238E27FC236}">
                <a16:creationId xmlns:a16="http://schemas.microsoft.com/office/drawing/2014/main" id="{BD8F7C86-C7BF-3CA6-9009-32ECC489D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811" y="3465655"/>
            <a:ext cx="3738373" cy="247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Que visiter, que voir, que faire à Turin en 2, 3 ou 4 jours ? - La souris  globe-trotteuse">
            <a:extLst>
              <a:ext uri="{FF2B5EF4-FFF2-40B4-BE49-F238E27FC236}">
                <a16:creationId xmlns:a16="http://schemas.microsoft.com/office/drawing/2014/main" id="{BFEB9485-6391-2E75-2BBC-0486E72EA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069" y="442647"/>
            <a:ext cx="3018299" cy="226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E49C7B7-B8AD-3B49-C32E-27CCAA86BCA1}"/>
              </a:ext>
            </a:extLst>
          </p:cNvPr>
          <p:cNvSpPr txBox="1"/>
          <p:nvPr/>
        </p:nvSpPr>
        <p:spPr>
          <a:xfrm>
            <a:off x="8498207" y="5944324"/>
            <a:ext cx="16550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i="0" dirty="0">
                <a:effectLst/>
                <a:latin typeface="lato" panose="020F0502020204030204" pitchFamily="34" charset="0"/>
              </a:rPr>
              <a:t>Piazza </a:t>
            </a:r>
            <a:r>
              <a:rPr lang="fr-FR" b="1" i="0" dirty="0" err="1">
                <a:effectLst/>
                <a:latin typeface="lato" panose="020F0502020204030204" pitchFamily="34" charset="0"/>
              </a:rPr>
              <a:t>Statuto</a:t>
            </a:r>
            <a:endParaRPr lang="fr-FR" b="1" i="0" dirty="0">
              <a:effectLst/>
              <a:latin typeface="lato" panose="020F0502020204030204" pitchFamily="34" charset="0"/>
            </a:endParaRPr>
          </a:p>
          <a:p>
            <a:endParaRPr lang="fr-FR" dirty="0"/>
          </a:p>
        </p:txBody>
      </p:sp>
      <p:pic>
        <p:nvPicPr>
          <p:cNvPr id="1026" name="Picture 2" descr="Piazza Statuto : Centre historique - Visites &amp; Activités | Expedia.fr">
            <a:extLst>
              <a:ext uri="{FF2B5EF4-FFF2-40B4-BE49-F238E27FC236}">
                <a16:creationId xmlns:a16="http://schemas.microsoft.com/office/drawing/2014/main" id="{99B63E2C-3618-BA62-D983-C5E1A7DCB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018" y="3255973"/>
            <a:ext cx="4395982" cy="247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09BC11B-49BC-48CF-FEDE-55B92783965D}"/>
              </a:ext>
            </a:extLst>
          </p:cNvPr>
          <p:cNvSpPr txBox="1"/>
          <p:nvPr/>
        </p:nvSpPr>
        <p:spPr>
          <a:xfrm>
            <a:off x="9070069" y="2644695"/>
            <a:ext cx="27066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b="1" i="0" dirty="0">
                <a:effectLst/>
                <a:latin typeface="Google Sans"/>
              </a:rPr>
              <a:t>chiesa Gran Madre di Dio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BADF20-4BC9-4AB5-A924-8DFC8C167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012" y="5977131"/>
            <a:ext cx="38699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fr-FR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Consulta Fontana delle Nereidi e </a:t>
            </a:r>
            <a:r>
              <a:rPr lang="fr-FR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0" lang="it-IT" altLang="fr-FR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ei Tritoni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392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FD592DD-9A2F-332B-F921-3606BE352B06}"/>
              </a:ext>
            </a:extLst>
          </p:cNvPr>
          <p:cNvSpPr txBox="1"/>
          <p:nvPr/>
        </p:nvSpPr>
        <p:spPr>
          <a:xfrm>
            <a:off x="227330" y="3244335"/>
            <a:ext cx="33936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i="0" dirty="0">
                <a:effectLst/>
                <a:latin typeface="lato" panose="020F0502020204030203" pitchFamily="34" charset="0"/>
              </a:rPr>
              <a:t>piazza del Palazzo de Città</a:t>
            </a:r>
            <a:endParaRPr lang="fr-FR" b="1" dirty="0"/>
          </a:p>
        </p:txBody>
      </p:sp>
      <p:pic>
        <p:nvPicPr>
          <p:cNvPr id="2050" name="Picture 2" descr="PALAZZO DI CITTA (Turin): Ce qu'il faut savoir pour votre visite (avec  photos)">
            <a:extLst>
              <a:ext uri="{FF2B5EF4-FFF2-40B4-BE49-F238E27FC236}">
                <a16:creationId xmlns:a16="http://schemas.microsoft.com/office/drawing/2014/main" id="{37C41FBF-8ECA-E671-FF80-100221C53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1" y="401968"/>
            <a:ext cx="3759412" cy="281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A1F0C31-1A38-16EC-CEA7-B18266BC010C}"/>
              </a:ext>
            </a:extLst>
          </p:cNvPr>
          <p:cNvSpPr txBox="1"/>
          <p:nvPr/>
        </p:nvSpPr>
        <p:spPr>
          <a:xfrm>
            <a:off x="4351443" y="3244335"/>
            <a:ext cx="15659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i="0" dirty="0" err="1">
                <a:effectLst/>
                <a:latin typeface="lato" panose="020F0502020204030203" pitchFamily="34" charset="0"/>
              </a:rPr>
              <a:t>Duomo</a:t>
            </a:r>
            <a:r>
              <a:rPr lang="fr-FR" b="1" i="0" dirty="0">
                <a:effectLst/>
                <a:latin typeface="lato" panose="020F0502020204030203" pitchFamily="34" charset="0"/>
              </a:rPr>
              <a:t> </a:t>
            </a:r>
            <a:endParaRPr lang="fr-FR" b="1" dirty="0"/>
          </a:p>
        </p:txBody>
      </p:sp>
      <p:pic>
        <p:nvPicPr>
          <p:cNvPr id="2052" name="Picture 4" descr="Cathédrale de Turin, gardienne du Saint Suaire">
            <a:extLst>
              <a:ext uri="{FF2B5EF4-FFF2-40B4-BE49-F238E27FC236}">
                <a16:creationId xmlns:a16="http://schemas.microsoft.com/office/drawing/2014/main" id="{EAC9570C-41A6-92C0-AB04-AEC266AA6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024" y="3636474"/>
            <a:ext cx="4180846" cy="278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891FAB2-F29A-48A3-809D-D1CCFC75249D}"/>
              </a:ext>
            </a:extLst>
          </p:cNvPr>
          <p:cNvSpPr txBox="1"/>
          <p:nvPr/>
        </p:nvSpPr>
        <p:spPr>
          <a:xfrm>
            <a:off x="8008029" y="3429000"/>
            <a:ext cx="17762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i="0" dirty="0">
                <a:effectLst/>
                <a:latin typeface="lato" panose="020F0502020204030203" pitchFamily="34" charset="0"/>
              </a:rPr>
              <a:t>Porta </a:t>
            </a:r>
            <a:r>
              <a:rPr lang="fr-FR" b="1" i="0" dirty="0" err="1">
                <a:effectLst/>
                <a:latin typeface="lato" panose="020F0502020204030203" pitchFamily="34" charset="0"/>
              </a:rPr>
              <a:t>Nuova</a:t>
            </a:r>
            <a:endParaRPr lang="fr-FR" b="1" dirty="0"/>
          </a:p>
        </p:txBody>
      </p:sp>
      <p:pic>
        <p:nvPicPr>
          <p:cNvPr id="2054" name="Picture 6" descr="Stazione di Torino Porta Nuova - Wikipedia">
            <a:extLst>
              <a:ext uri="{FF2B5EF4-FFF2-40B4-BE49-F238E27FC236}">
                <a16:creationId xmlns:a16="http://schemas.microsoft.com/office/drawing/2014/main" id="{48B2F97C-3F51-78A1-1851-308E3214B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941" y="401968"/>
            <a:ext cx="4004831" cy="300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683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C2698F2-AB75-4946-B627-D56061504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3" y="134908"/>
            <a:ext cx="5557652" cy="416824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DC2CE63-9929-45BF-9DDE-E48FC27F3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6553" y="261258"/>
            <a:ext cx="5389187" cy="404189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86765DF-D838-477E-90F1-E2206590EFCF}"/>
              </a:ext>
            </a:extLst>
          </p:cNvPr>
          <p:cNvSpPr txBox="1"/>
          <p:nvPr/>
        </p:nvSpPr>
        <p:spPr>
          <a:xfrm>
            <a:off x="6665786" y="4467243"/>
            <a:ext cx="5557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classe con </a:t>
            </a:r>
            <a:r>
              <a:rPr lang="fr-FR" dirty="0" err="1"/>
              <a:t>cui</a:t>
            </a:r>
            <a:r>
              <a:rPr lang="fr-FR" dirty="0"/>
              <a:t> ho </a:t>
            </a:r>
            <a:r>
              <a:rPr lang="fr-FR" dirty="0" err="1"/>
              <a:t>lavorato</a:t>
            </a:r>
            <a:r>
              <a:rPr lang="fr-FR" dirty="0"/>
              <a:t> per un </a:t>
            </a:r>
            <a:r>
              <a:rPr lang="fr-FR" dirty="0" err="1"/>
              <a:t>mese</a:t>
            </a:r>
            <a:r>
              <a:rPr lang="fr-FR" dirty="0"/>
              <a:t>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5109ACC-7BB2-41A7-8FC2-80E37A0648D2}"/>
              </a:ext>
            </a:extLst>
          </p:cNvPr>
          <p:cNvSpPr txBox="1"/>
          <p:nvPr/>
        </p:nvSpPr>
        <p:spPr>
          <a:xfrm>
            <a:off x="437408" y="4470561"/>
            <a:ext cx="4920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 </a:t>
            </a:r>
            <a:r>
              <a:rPr lang="fr-FR" dirty="0" err="1"/>
              <a:t>diversi</a:t>
            </a:r>
            <a:r>
              <a:rPr lang="fr-FR" dirty="0"/>
              <a:t> </a:t>
            </a:r>
            <a:r>
              <a:rPr lang="fr-FR" dirty="0" err="1"/>
              <a:t>francesi</a:t>
            </a:r>
            <a:r>
              <a:rPr lang="fr-FR" dirty="0"/>
              <a:t> e i </a:t>
            </a:r>
            <a:r>
              <a:rPr lang="fr-FR" dirty="0" err="1"/>
              <a:t>loro</a:t>
            </a:r>
            <a:r>
              <a:rPr lang="fr-FR" dirty="0"/>
              <a:t> </a:t>
            </a:r>
            <a:r>
              <a:rPr lang="fr-FR" dirty="0" err="1"/>
              <a:t>corrispondenti</a:t>
            </a:r>
            <a:r>
              <a:rPr lang="fr-FR" dirty="0"/>
              <a:t> </a:t>
            </a:r>
            <a:r>
              <a:rPr lang="fr-FR" dirty="0" err="1"/>
              <a:t>quando</a:t>
            </a:r>
            <a:r>
              <a:rPr lang="fr-FR" dirty="0"/>
              <a:t> </a:t>
            </a:r>
            <a:r>
              <a:rPr lang="fr-FR" dirty="0" err="1"/>
              <a:t>ero</a:t>
            </a:r>
            <a:r>
              <a:rPr lang="fr-FR" dirty="0"/>
              <a:t> </a:t>
            </a:r>
            <a:r>
              <a:rPr lang="fr-FR" dirty="0" err="1"/>
              <a:t>nella</a:t>
            </a:r>
            <a:r>
              <a:rPr lang="fr-FR" dirty="0"/>
              <a:t> </a:t>
            </a:r>
            <a:r>
              <a:rPr lang="fr-FR" dirty="0" err="1"/>
              <a:t>loro</a:t>
            </a:r>
            <a:r>
              <a:rPr lang="fr-FR" dirty="0"/>
              <a:t> </a:t>
            </a:r>
            <a:r>
              <a:rPr lang="fr-FR" dirty="0" err="1"/>
              <a:t>scuola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21078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5E18B5CF-C148-4411-8F96-8DBC8120D6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28" y="244228"/>
            <a:ext cx="5348101" cy="258380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39CBF75-9605-4624-B889-94C65C783D7A}"/>
              </a:ext>
            </a:extLst>
          </p:cNvPr>
          <p:cNvSpPr txBox="1"/>
          <p:nvPr/>
        </p:nvSpPr>
        <p:spPr>
          <a:xfrm>
            <a:off x="293945" y="2828029"/>
            <a:ext cx="4833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Una </a:t>
            </a:r>
            <a:r>
              <a:rPr lang="fr-FR" dirty="0" err="1"/>
              <a:t>serata</a:t>
            </a:r>
            <a:r>
              <a:rPr lang="fr-FR" dirty="0"/>
              <a:t> in </a:t>
            </a:r>
            <a:r>
              <a:rPr lang="fr-FR" dirty="0" err="1"/>
              <a:t>cui</a:t>
            </a:r>
            <a:r>
              <a:rPr lang="fr-FR" dirty="0"/>
              <a:t> sono </a:t>
            </a:r>
            <a:r>
              <a:rPr lang="fr-FR" dirty="0" err="1"/>
              <a:t>stato</a:t>
            </a:r>
            <a:r>
              <a:rPr lang="fr-FR" dirty="0"/>
              <a:t> </a:t>
            </a:r>
            <a:r>
              <a:rPr lang="fr-FR" dirty="0" err="1"/>
              <a:t>invitato</a:t>
            </a:r>
            <a:r>
              <a:rPr lang="fr-FR" dirty="0"/>
              <a:t> dal </a:t>
            </a:r>
            <a:r>
              <a:rPr lang="fr-FR" dirty="0" err="1"/>
              <a:t>mio</a:t>
            </a:r>
            <a:r>
              <a:rPr lang="fr-FR" dirty="0"/>
              <a:t> </a:t>
            </a:r>
            <a:r>
              <a:rPr lang="fr-FR" dirty="0" err="1"/>
              <a:t>corrispondente</a:t>
            </a:r>
            <a:r>
              <a:rPr lang="fr-FR" dirty="0"/>
              <a:t> e </a:t>
            </a:r>
            <a:r>
              <a:rPr lang="fr-FR" dirty="0" err="1"/>
              <a:t>dai</a:t>
            </a:r>
            <a:r>
              <a:rPr lang="fr-FR" dirty="0"/>
              <a:t> </a:t>
            </a:r>
            <a:r>
              <a:rPr lang="fr-FR" dirty="0" err="1"/>
              <a:t>suoi</a:t>
            </a:r>
            <a:r>
              <a:rPr lang="fr-FR" dirty="0"/>
              <a:t> </a:t>
            </a:r>
            <a:r>
              <a:rPr lang="fr-FR" dirty="0" err="1"/>
              <a:t>amici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7A177F0-10CF-40B3-8121-4A016DECA7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844" y="0"/>
            <a:ext cx="2833750" cy="394260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C262C37-EAD8-4425-BB5C-CC820C7F68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409" y="0"/>
            <a:ext cx="3365411" cy="448721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C0EB0040-248F-46D8-AE7A-46CD7CF4483F}"/>
              </a:ext>
            </a:extLst>
          </p:cNvPr>
          <p:cNvSpPr txBox="1"/>
          <p:nvPr/>
        </p:nvSpPr>
        <p:spPr>
          <a:xfrm>
            <a:off x="5617029" y="4042995"/>
            <a:ext cx="3365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Una </a:t>
            </a:r>
            <a:r>
              <a:rPr lang="fr-FR" dirty="0" err="1"/>
              <a:t>giornata</a:t>
            </a:r>
            <a:r>
              <a:rPr lang="fr-FR" dirty="0"/>
              <a:t> con il </a:t>
            </a:r>
            <a:r>
              <a:rPr lang="fr-FR" dirty="0" err="1"/>
              <a:t>padre</a:t>
            </a:r>
            <a:r>
              <a:rPr lang="fr-FR" dirty="0"/>
              <a:t> dell’ </a:t>
            </a:r>
            <a:r>
              <a:rPr lang="fr-FR" dirty="0" err="1"/>
              <a:t>amico</a:t>
            </a:r>
            <a:r>
              <a:rPr lang="fr-FR" dirty="0"/>
              <a:t> italiano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D055D99-1F5F-47EE-8D5E-133CC132C5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80" y="3675135"/>
            <a:ext cx="2044249" cy="2725665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467F8FA1-5908-45D6-A4BD-784CE32B9295}"/>
              </a:ext>
            </a:extLst>
          </p:cNvPr>
          <p:cNvSpPr txBox="1"/>
          <p:nvPr/>
        </p:nvSpPr>
        <p:spPr>
          <a:xfrm>
            <a:off x="2200429" y="5778220"/>
            <a:ext cx="2692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Imparare</a:t>
            </a:r>
            <a:r>
              <a:rPr lang="fr-FR" dirty="0"/>
              <a:t> a </a:t>
            </a:r>
            <a:r>
              <a:rPr lang="fr-FR" dirty="0" err="1"/>
              <a:t>preparare</a:t>
            </a:r>
            <a:r>
              <a:rPr lang="fr-FR" dirty="0"/>
              <a:t> le </a:t>
            </a:r>
            <a:r>
              <a:rPr lang="fr-FR" dirty="0" err="1"/>
              <a:t>ricette</a:t>
            </a:r>
            <a:r>
              <a:rPr lang="fr-FR" dirty="0"/>
              <a:t> </a:t>
            </a:r>
            <a:r>
              <a:rPr lang="fr-FR" dirty="0" err="1"/>
              <a:t>italiane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66799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957E1F-E248-1023-9774-A85664DC9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Come </a:t>
            </a:r>
            <a:r>
              <a:rPr lang="fr-FR" dirty="0" err="1"/>
              <a:t>viene</a:t>
            </a:r>
            <a:r>
              <a:rPr lang="fr-FR" dirty="0"/>
              <a:t> </a:t>
            </a:r>
            <a:r>
              <a:rPr lang="fr-FR" dirty="0" err="1"/>
              <a:t>suddivisa</a:t>
            </a:r>
            <a:r>
              <a:rPr lang="fr-FR" dirty="0"/>
              <a:t> </a:t>
            </a:r>
            <a:r>
              <a:rPr lang="fr-FR" dirty="0" err="1"/>
              <a:t>torino</a:t>
            </a:r>
            <a:endParaRPr lang="fr-FR" dirty="0"/>
          </a:p>
        </p:txBody>
      </p:sp>
      <p:pic>
        <p:nvPicPr>
          <p:cNvPr id="4100" name="Picture 4" descr="Carte des quartiers de Turin.">
            <a:extLst>
              <a:ext uri="{FF2B5EF4-FFF2-40B4-BE49-F238E27FC236}">
                <a16:creationId xmlns:a16="http://schemas.microsoft.com/office/drawing/2014/main" id="{3B29C2F2-FC80-F8C1-E201-A5DF3D93C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94360"/>
            <a:ext cx="4381893" cy="455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30129727-18F3-02BB-ED4F-C3204223D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1412" y="863601"/>
            <a:ext cx="6555128" cy="1590187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it-IT" altLang="fr-F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Centro di Torino e centro storico.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it-IT" altLang="fr-F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Quartiere Aurora: Mercati e quartieri popolari ed etnici.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it-IT" altLang="fr-F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Borgo Po: quartiere verde e chic.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it-IT" altLang="fr-F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Quartiere San Salvario: vita notturna e bel parco.  </a:t>
            </a:r>
            <a:endParaRPr lang="it-IT" altLang="fr-FR" sz="2100" dirty="0">
              <a:solidFill>
                <a:srgbClr val="202124"/>
              </a:solidFill>
              <a:latin typeface="inherit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it-IT" altLang="fr-FR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Crocetta: Zona residenziale signorile.</a:t>
            </a:r>
            <a:r>
              <a:rPr kumimoji="0" lang="it-IT" altLang="fr-FR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it-IT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2427"/>
      </p:ext>
    </p:extLst>
  </p:cSld>
  <p:clrMapOvr>
    <a:masterClrMapping/>
  </p:clrMapOvr>
</p:sld>
</file>

<file path=ppt/theme/theme1.xml><?xml version="1.0" encoding="utf-8"?>
<a:theme xmlns:a="http://schemas.openxmlformats.org/drawingml/2006/main" name="Secteur">
  <a:themeElements>
    <a:clrScheme name="Secteur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cteur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cteu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112</TotalTime>
  <Words>201</Words>
  <Application>Microsoft Office PowerPoint</Application>
  <PresentationFormat>Grand écran</PresentationFormat>
  <Paragraphs>38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23" baseType="lpstr">
      <vt:lpstr>arial</vt:lpstr>
      <vt:lpstr>arial</vt:lpstr>
      <vt:lpstr>Arial Unicode MS</vt:lpstr>
      <vt:lpstr>Century Gothic</vt:lpstr>
      <vt:lpstr>Google Sans</vt:lpstr>
      <vt:lpstr>Helvetica</vt:lpstr>
      <vt:lpstr>inherit</vt:lpstr>
      <vt:lpstr>lato</vt:lpstr>
      <vt:lpstr>Noto Sans</vt:lpstr>
      <vt:lpstr>Wingdings 3</vt:lpstr>
      <vt:lpstr>幼圆</vt:lpstr>
      <vt:lpstr>Secteur</vt:lpstr>
      <vt:lpstr>   Torino </vt:lpstr>
      <vt:lpstr>riepilogo</vt:lpstr>
      <vt:lpstr>Dov’è torino e numero di abitanti</vt:lpstr>
      <vt:lpstr>monumenti della città</vt:lpstr>
      <vt:lpstr>Présentation PowerPoint</vt:lpstr>
      <vt:lpstr>Présentation PowerPoint</vt:lpstr>
      <vt:lpstr>Présentation PowerPoint</vt:lpstr>
      <vt:lpstr>Présentation PowerPoint</vt:lpstr>
      <vt:lpstr>Come viene suddivisa torino</vt:lpstr>
      <vt:lpstr>La storia della città di torino</vt:lpstr>
      <vt:lpstr>grazie per avermi ascoltato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Turin (torino)</dc:title>
  <dc:creator>Luca Datchy</dc:creator>
  <cp:lastModifiedBy>GANT LAURENCE</cp:lastModifiedBy>
  <cp:revision>17</cp:revision>
  <dcterms:created xsi:type="dcterms:W3CDTF">2023-10-31T09:30:10Z</dcterms:created>
  <dcterms:modified xsi:type="dcterms:W3CDTF">2024-10-09T07:57:56Z</dcterms:modified>
</cp:coreProperties>
</file>